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9" r:id="rId3"/>
    <p:sldId id="260" r:id="rId4"/>
    <p:sldId id="261" r:id="rId5"/>
    <p:sldId id="263" r:id="rId6"/>
    <p:sldId id="257" r:id="rId7"/>
    <p:sldId id="265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4E4E4"/>
    <a:srgbClr val="40BAD2"/>
    <a:srgbClr val="00FF99"/>
    <a:srgbClr val="FFC000"/>
    <a:srgbClr val="5B9BD5"/>
    <a:srgbClr val="FF9933"/>
    <a:srgbClr val="67E7B6"/>
    <a:srgbClr val="7BEAC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ell Esportiu" userId="bd5ba4eb-47bf-47e0-b250-d49df43918c4" providerId="ADAL" clId="{A3879B2E-01E1-4495-98BE-3595D1856A0F}"/>
    <pc:docChg chg="undo custSel addSld delSld modSld">
      <pc:chgData name="Consell Esportiu" userId="bd5ba4eb-47bf-47e0-b250-d49df43918c4" providerId="ADAL" clId="{A3879B2E-01E1-4495-98BE-3595D1856A0F}" dt="2024-10-18T11:45:45.806" v="1120"/>
      <pc:docMkLst>
        <pc:docMk/>
      </pc:docMkLst>
      <pc:sldChg chg="addSp delSp modSp mod setBg delDesignElem">
        <pc:chgData name="Consell Esportiu" userId="bd5ba4eb-47bf-47e0-b250-d49df43918c4" providerId="ADAL" clId="{A3879B2E-01E1-4495-98BE-3595D1856A0F}" dt="2024-10-18T11:09:58.180" v="731" actId="1076"/>
        <pc:sldMkLst>
          <pc:docMk/>
          <pc:sldMk cId="2406273178" sldId="256"/>
        </pc:sldMkLst>
        <pc:spChg chg="add del">
          <ac:chgData name="Consell Esportiu" userId="bd5ba4eb-47bf-47e0-b250-d49df43918c4" providerId="ADAL" clId="{A3879B2E-01E1-4495-98BE-3595D1856A0F}" dt="2024-10-18T11:09:26.485" v="727" actId="478"/>
          <ac:spMkLst>
            <pc:docMk/>
            <pc:sldMk cId="2406273178" sldId="256"/>
            <ac:spMk id="4" creationId="{7ED681A6-EA06-F6DB-5734-A49C0EB0071F}"/>
          </ac:spMkLst>
        </pc:spChg>
        <pc:spChg chg="mod ord">
          <ac:chgData name="Consell Esportiu" userId="bd5ba4eb-47bf-47e0-b250-d49df43918c4" providerId="ADAL" clId="{A3879B2E-01E1-4495-98BE-3595D1856A0F}" dt="2024-10-18T11:09:45.444" v="729" actId="1076"/>
          <ac:spMkLst>
            <pc:docMk/>
            <pc:sldMk cId="2406273178" sldId="256"/>
            <ac:spMk id="10" creationId="{BF060CE5-3D56-7634-83AC-C9FD7F1B4278}"/>
          </ac:spMkLst>
        </pc:spChg>
        <pc:spChg chg="mod">
          <ac:chgData name="Consell Esportiu" userId="bd5ba4eb-47bf-47e0-b250-d49df43918c4" providerId="ADAL" clId="{A3879B2E-01E1-4495-98BE-3595D1856A0F}" dt="2024-10-18T11:00:02.940" v="689" actId="20577"/>
          <ac:spMkLst>
            <pc:docMk/>
            <pc:sldMk cId="2406273178" sldId="256"/>
            <ac:spMk id="11" creationId="{A648B3B1-F210-5003-D820-F3723F8428CB}"/>
          </ac:spMkLst>
        </pc:spChg>
        <pc:spChg chg="add">
          <ac:chgData name="Consell Esportiu" userId="bd5ba4eb-47bf-47e0-b250-d49df43918c4" providerId="ADAL" clId="{A3879B2E-01E1-4495-98BE-3595D1856A0F}" dt="2024-10-18T11:08:50.524" v="713" actId="26606"/>
          <ac:spMkLst>
            <pc:docMk/>
            <pc:sldMk cId="2406273178" sldId="256"/>
            <ac:spMk id="22" creationId="{AA7850C8-8932-45FB-824D-8AB7D84691E5}"/>
          </ac:spMkLst>
        </pc:spChg>
        <pc:spChg chg="add del">
          <ac:chgData name="Consell Esportiu" userId="bd5ba4eb-47bf-47e0-b250-d49df43918c4" providerId="ADAL" clId="{A3879B2E-01E1-4495-98BE-3595D1856A0F}" dt="2024-10-18T11:03:47.003" v="697" actId="26606"/>
          <ac:spMkLst>
            <pc:docMk/>
            <pc:sldMk cId="2406273178" sldId="256"/>
            <ac:spMk id="23" creationId="{C7D023E4-8DE1-436E-9847-ED6A4B4B04FD}"/>
          </ac:spMkLst>
        </pc:spChg>
        <pc:spChg chg="del">
          <ac:chgData name="Consell Esportiu" userId="bd5ba4eb-47bf-47e0-b250-d49df43918c4" providerId="ADAL" clId="{A3879B2E-01E1-4495-98BE-3595D1856A0F}" dt="2024-10-18T11:03:02.240" v="693"/>
          <ac:spMkLst>
            <pc:docMk/>
            <pc:sldMk cId="2406273178" sldId="256"/>
            <ac:spMk id="24" creationId="{61B91595-DF01-4E8B-80BF-B812BA9BFDB5}"/>
          </ac:spMkLst>
        </pc:spChg>
        <pc:spChg chg="add">
          <ac:chgData name="Consell Esportiu" userId="bd5ba4eb-47bf-47e0-b250-d49df43918c4" providerId="ADAL" clId="{A3879B2E-01E1-4495-98BE-3595D1856A0F}" dt="2024-10-18T11:08:50.524" v="713" actId="26606"/>
          <ac:spMkLst>
            <pc:docMk/>
            <pc:sldMk cId="2406273178" sldId="256"/>
            <ac:spMk id="25" creationId="{528BB4B4-FCCA-4BB8-A5B5-7EDD9652DB29}"/>
          </ac:spMkLst>
        </pc:spChg>
        <pc:spChg chg="del">
          <ac:chgData name="Consell Esportiu" userId="bd5ba4eb-47bf-47e0-b250-d49df43918c4" providerId="ADAL" clId="{A3879B2E-01E1-4495-98BE-3595D1856A0F}" dt="2024-10-18T11:03:02.240" v="693"/>
          <ac:spMkLst>
            <pc:docMk/>
            <pc:sldMk cId="2406273178" sldId="256"/>
            <ac:spMk id="26" creationId="{8AC533DD-1CF6-4A33-852D-3877441533AB}"/>
          </ac:spMkLst>
        </pc:spChg>
        <pc:spChg chg="add">
          <ac:chgData name="Consell Esportiu" userId="bd5ba4eb-47bf-47e0-b250-d49df43918c4" providerId="ADAL" clId="{A3879B2E-01E1-4495-98BE-3595D1856A0F}" dt="2024-10-18T11:08:50.524" v="713" actId="26606"/>
          <ac:spMkLst>
            <pc:docMk/>
            <pc:sldMk cId="2406273178" sldId="256"/>
            <ac:spMk id="27" creationId="{58DEA40E-A1A6-474E-BE3B-A06C929EB7A8}"/>
          </ac:spMkLst>
        </pc:spChg>
        <pc:spChg chg="add">
          <ac:chgData name="Consell Esportiu" userId="bd5ba4eb-47bf-47e0-b250-d49df43918c4" providerId="ADAL" clId="{A3879B2E-01E1-4495-98BE-3595D1856A0F}" dt="2024-10-18T11:08:50.524" v="713" actId="26606"/>
          <ac:spMkLst>
            <pc:docMk/>
            <pc:sldMk cId="2406273178" sldId="256"/>
            <ac:spMk id="28" creationId="{9EAD000C-FECC-4415-AB14-16AC3974C64E}"/>
          </ac:spMkLst>
        </pc:spChg>
        <pc:spChg chg="add">
          <ac:chgData name="Consell Esportiu" userId="bd5ba4eb-47bf-47e0-b250-d49df43918c4" providerId="ADAL" clId="{A3879B2E-01E1-4495-98BE-3595D1856A0F}" dt="2024-10-18T11:08:50.524" v="713" actId="26606"/>
          <ac:spMkLst>
            <pc:docMk/>
            <pc:sldMk cId="2406273178" sldId="256"/>
            <ac:spMk id="30" creationId="{C4A9CF7B-6D34-42D7-9614-7AA889926123}"/>
          </ac:spMkLst>
        </pc:spChg>
        <pc:spChg chg="add del">
          <ac:chgData name="Consell Esportiu" userId="bd5ba4eb-47bf-47e0-b250-d49df43918c4" providerId="ADAL" clId="{A3879B2E-01E1-4495-98BE-3595D1856A0F}" dt="2024-10-18T11:03:47.003" v="697" actId="26606"/>
          <ac:spMkLst>
            <pc:docMk/>
            <pc:sldMk cId="2406273178" sldId="256"/>
            <ac:spMk id="31" creationId="{8B2B1708-8CE4-4A20-94F5-55118AE2CBD7}"/>
          </ac:spMkLst>
        </pc:spChg>
        <pc:spChg chg="add">
          <ac:chgData name="Consell Esportiu" userId="bd5ba4eb-47bf-47e0-b250-d49df43918c4" providerId="ADAL" clId="{A3879B2E-01E1-4495-98BE-3595D1856A0F}" dt="2024-10-18T11:08:50.524" v="713" actId="26606"/>
          <ac:spMkLst>
            <pc:docMk/>
            <pc:sldMk cId="2406273178" sldId="256"/>
            <ac:spMk id="34" creationId="{7472A6C1-76CF-4215-B818-52CFF4D7AAC2}"/>
          </ac:spMkLst>
        </pc:spChg>
        <pc:spChg chg="add">
          <ac:chgData name="Consell Esportiu" userId="bd5ba4eb-47bf-47e0-b250-d49df43918c4" providerId="ADAL" clId="{A3879B2E-01E1-4495-98BE-3595D1856A0F}" dt="2024-10-18T11:08:50.524" v="713" actId="26606"/>
          <ac:spMkLst>
            <pc:docMk/>
            <pc:sldMk cId="2406273178" sldId="256"/>
            <ac:spMk id="36" creationId="{E61CE9D6-3D74-4540-A98B-232824586A3A}"/>
          </ac:spMkLst>
        </pc:spChg>
        <pc:spChg chg="add del">
          <ac:chgData name="Consell Esportiu" userId="bd5ba4eb-47bf-47e0-b250-d49df43918c4" providerId="ADAL" clId="{A3879B2E-01E1-4495-98BE-3595D1856A0F}" dt="2024-10-18T11:03:50.145" v="699" actId="26606"/>
          <ac:spMkLst>
            <pc:docMk/>
            <pc:sldMk cId="2406273178" sldId="256"/>
            <ac:spMk id="42" creationId="{27427488-068E-4B55-AC8D-CD070B8CD46D}"/>
          </ac:spMkLst>
        </pc:spChg>
        <pc:spChg chg="add del">
          <ac:chgData name="Consell Esportiu" userId="bd5ba4eb-47bf-47e0-b250-d49df43918c4" providerId="ADAL" clId="{A3879B2E-01E1-4495-98BE-3595D1856A0F}" dt="2024-10-18T11:03:50.145" v="699" actId="26606"/>
          <ac:spMkLst>
            <pc:docMk/>
            <pc:sldMk cId="2406273178" sldId="256"/>
            <ac:spMk id="44" creationId="{44D26783-C1CA-4BE1-9D40-3EA516AE3E0E}"/>
          </ac:spMkLst>
        </pc:spChg>
        <pc:spChg chg="add del">
          <ac:chgData name="Consell Esportiu" userId="bd5ba4eb-47bf-47e0-b250-d49df43918c4" providerId="ADAL" clId="{A3879B2E-01E1-4495-98BE-3595D1856A0F}" dt="2024-10-18T11:03:50.145" v="699" actId="26606"/>
          <ac:spMkLst>
            <pc:docMk/>
            <pc:sldMk cId="2406273178" sldId="256"/>
            <ac:spMk id="45" creationId="{A20AF199-99C2-4569-9CAF-24514AE5E82A}"/>
          </ac:spMkLst>
        </pc:spChg>
        <pc:spChg chg="add del">
          <ac:chgData name="Consell Esportiu" userId="bd5ba4eb-47bf-47e0-b250-d49df43918c4" providerId="ADAL" clId="{A3879B2E-01E1-4495-98BE-3595D1856A0F}" dt="2024-10-18T11:04:00.744" v="701" actId="26606"/>
          <ac:spMkLst>
            <pc:docMk/>
            <pc:sldMk cId="2406273178" sldId="256"/>
            <ac:spMk id="54" creationId="{3C915414-2809-4735-A560-0D5FE66700D8}"/>
          </ac:spMkLst>
        </pc:spChg>
        <pc:spChg chg="add del">
          <ac:chgData name="Consell Esportiu" userId="bd5ba4eb-47bf-47e0-b250-d49df43918c4" providerId="ADAL" clId="{A3879B2E-01E1-4495-98BE-3595D1856A0F}" dt="2024-10-18T11:04:00.744" v="701" actId="26606"/>
          <ac:spMkLst>
            <pc:docMk/>
            <pc:sldMk cId="2406273178" sldId="256"/>
            <ac:spMk id="55" creationId="{159C0251-DB8D-4756-A752-D84B040309B0}"/>
          </ac:spMkLst>
        </pc:spChg>
        <pc:spChg chg="add del">
          <ac:chgData name="Consell Esportiu" userId="bd5ba4eb-47bf-47e0-b250-d49df43918c4" providerId="ADAL" clId="{A3879B2E-01E1-4495-98BE-3595D1856A0F}" dt="2024-10-18T11:04:00.744" v="701" actId="26606"/>
          <ac:spMkLst>
            <pc:docMk/>
            <pc:sldMk cId="2406273178" sldId="256"/>
            <ac:spMk id="59" creationId="{D665D759-2DF8-4D47-8386-4BA28901A79D}"/>
          </ac:spMkLst>
        </pc:spChg>
        <pc:spChg chg="add del">
          <ac:chgData name="Consell Esportiu" userId="bd5ba4eb-47bf-47e0-b250-d49df43918c4" providerId="ADAL" clId="{A3879B2E-01E1-4495-98BE-3595D1856A0F}" dt="2024-10-18T11:08:31.440" v="705" actId="26606"/>
          <ac:spMkLst>
            <pc:docMk/>
            <pc:sldMk cId="2406273178" sldId="256"/>
            <ac:spMk id="69" creationId="{CA4BD6EE-7B51-447C-AAB3-028B7A3E515D}"/>
          </ac:spMkLst>
        </pc:spChg>
        <pc:spChg chg="add del">
          <ac:chgData name="Consell Esportiu" userId="bd5ba4eb-47bf-47e0-b250-d49df43918c4" providerId="ADAL" clId="{A3879B2E-01E1-4495-98BE-3595D1856A0F}" dt="2024-10-18T11:08:31.440" v="705" actId="26606"/>
          <ac:spMkLst>
            <pc:docMk/>
            <pc:sldMk cId="2406273178" sldId="256"/>
            <ac:spMk id="70" creationId="{6B5FF7CD-712E-4187-BFF5-B192FFB33A49}"/>
          </ac:spMkLst>
        </pc:spChg>
        <pc:spChg chg="add del">
          <ac:chgData name="Consell Esportiu" userId="bd5ba4eb-47bf-47e0-b250-d49df43918c4" providerId="ADAL" clId="{A3879B2E-01E1-4495-98BE-3595D1856A0F}" dt="2024-10-18T11:08:31.424" v="704" actId="26606"/>
          <ac:spMkLst>
            <pc:docMk/>
            <pc:sldMk cId="2406273178" sldId="256"/>
            <ac:spMk id="75" creationId="{C7D023E4-8DE1-436E-9847-ED6A4B4B04FD}"/>
          </ac:spMkLst>
        </pc:spChg>
        <pc:spChg chg="add del">
          <ac:chgData name="Consell Esportiu" userId="bd5ba4eb-47bf-47e0-b250-d49df43918c4" providerId="ADAL" clId="{A3879B2E-01E1-4495-98BE-3595D1856A0F}" dt="2024-10-18T11:08:31.424" v="704" actId="26606"/>
          <ac:spMkLst>
            <pc:docMk/>
            <pc:sldMk cId="2406273178" sldId="256"/>
            <ac:spMk id="77" creationId="{8B2B1708-8CE4-4A20-94F5-55118AE2CBD7}"/>
          </ac:spMkLst>
        </pc:spChg>
        <pc:spChg chg="add del">
          <ac:chgData name="Consell Esportiu" userId="bd5ba4eb-47bf-47e0-b250-d49df43918c4" providerId="ADAL" clId="{A3879B2E-01E1-4495-98BE-3595D1856A0F}" dt="2024-10-18T11:08:33.242" v="707"/>
          <ac:spMkLst>
            <pc:docMk/>
            <pc:sldMk cId="2406273178" sldId="256"/>
            <ac:spMk id="92" creationId="{9CB95732-565A-4D2C-A3AB-CC460C0D3826}"/>
          </ac:spMkLst>
        </pc:spChg>
        <pc:spChg chg="add del">
          <ac:chgData name="Consell Esportiu" userId="bd5ba4eb-47bf-47e0-b250-d49df43918c4" providerId="ADAL" clId="{A3879B2E-01E1-4495-98BE-3595D1856A0F}" dt="2024-10-18T11:08:33.242" v="707"/>
          <ac:spMkLst>
            <pc:docMk/>
            <pc:sldMk cId="2406273178" sldId="256"/>
            <ac:spMk id="93" creationId="{77F1AF47-AE98-4034-BD91-1976FA4D9C4C}"/>
          </ac:spMkLst>
        </pc:spChg>
        <pc:spChg chg="add del">
          <ac:chgData name="Consell Esportiu" userId="bd5ba4eb-47bf-47e0-b250-d49df43918c4" providerId="ADAL" clId="{A3879B2E-01E1-4495-98BE-3595D1856A0F}" dt="2024-10-18T11:08:33.242" v="707"/>
          <ac:spMkLst>
            <pc:docMk/>
            <pc:sldMk cId="2406273178" sldId="256"/>
            <ac:spMk id="94" creationId="{8EC0EE2B-2029-48DD-893D-F528E651B07D}"/>
          </ac:spMkLst>
        </pc:spChg>
        <pc:spChg chg="add del">
          <ac:chgData name="Consell Esportiu" userId="bd5ba4eb-47bf-47e0-b250-d49df43918c4" providerId="ADAL" clId="{A3879B2E-01E1-4495-98BE-3595D1856A0F}" dt="2024-10-18T11:08:33.242" v="707"/>
          <ac:spMkLst>
            <pc:docMk/>
            <pc:sldMk cId="2406273178" sldId="256"/>
            <ac:spMk id="95" creationId="{45AE1D08-1ED1-4F59-B42F-4D8EA33DC8C6}"/>
          </ac:spMkLst>
        </pc:spChg>
        <pc:spChg chg="add del">
          <ac:chgData name="Consell Esportiu" userId="bd5ba4eb-47bf-47e0-b250-d49df43918c4" providerId="ADAL" clId="{A3879B2E-01E1-4495-98BE-3595D1856A0F}" dt="2024-10-18T11:08:33.242" v="707"/>
          <ac:spMkLst>
            <pc:docMk/>
            <pc:sldMk cId="2406273178" sldId="256"/>
            <ac:spMk id="96" creationId="{9A79B912-88EA-4640-BDEB-51B3B11A026A}"/>
          </ac:spMkLst>
        </pc:spChg>
        <pc:grpChg chg="add mod">
          <ac:chgData name="Consell Esportiu" userId="bd5ba4eb-47bf-47e0-b250-d49df43918c4" providerId="ADAL" clId="{A3879B2E-01E1-4495-98BE-3595D1856A0F}" dt="2024-10-18T11:09:58.180" v="731" actId="1076"/>
          <ac:grpSpMkLst>
            <pc:docMk/>
            <pc:sldMk cId="2406273178" sldId="256"/>
            <ac:grpSpMk id="12" creationId="{4029DA11-F107-F227-1B04-51C0726322A4}"/>
          </ac:grpSpMkLst>
        </pc:grpChg>
        <pc:grpChg chg="add del">
          <ac:chgData name="Consell Esportiu" userId="bd5ba4eb-47bf-47e0-b250-d49df43918c4" providerId="ADAL" clId="{A3879B2E-01E1-4495-98BE-3595D1856A0F}" dt="2024-10-18T11:03:27.934" v="695" actId="26606"/>
          <ac:grpSpMkLst>
            <pc:docMk/>
            <pc:sldMk cId="2406273178" sldId="256"/>
            <ac:grpSpMk id="21" creationId="{F30BF183-95F4-BB66-B010-04A4255E4E9F}"/>
          </ac:grpSpMkLst>
        </pc:grpChg>
        <pc:grpChg chg="add del">
          <ac:chgData name="Consell Esportiu" userId="bd5ba4eb-47bf-47e0-b250-d49df43918c4" providerId="ADAL" clId="{A3879B2E-01E1-4495-98BE-3595D1856A0F}" dt="2024-10-18T11:03:47.003" v="697" actId="26606"/>
          <ac:grpSpMkLst>
            <pc:docMk/>
            <pc:sldMk cId="2406273178" sldId="256"/>
            <ac:grpSpMk id="32" creationId="{43F5E015-E085-4624-B431-B42414448684}"/>
          </ac:grpSpMkLst>
        </pc:grpChg>
        <pc:grpChg chg="add del">
          <ac:chgData name="Consell Esportiu" userId="bd5ba4eb-47bf-47e0-b250-d49df43918c4" providerId="ADAL" clId="{A3879B2E-01E1-4495-98BE-3595D1856A0F}" dt="2024-10-18T11:03:47.003" v="697" actId="26606"/>
          <ac:grpSpMkLst>
            <pc:docMk/>
            <pc:sldMk cId="2406273178" sldId="256"/>
            <ac:grpSpMk id="40" creationId="{93875A3E-B4BA-4251-B6A7-D3C712CF1BEB}"/>
          </ac:grpSpMkLst>
        </pc:grpChg>
        <pc:grpChg chg="add del">
          <ac:chgData name="Consell Esportiu" userId="bd5ba4eb-47bf-47e0-b250-d49df43918c4" providerId="ADAL" clId="{A3879B2E-01E1-4495-98BE-3595D1856A0F}" dt="2024-10-18T11:03:50.145" v="699" actId="26606"/>
          <ac:grpSpMkLst>
            <pc:docMk/>
            <pc:sldMk cId="2406273178" sldId="256"/>
            <ac:grpSpMk id="43" creationId="{6CEC401A-BC46-41FC-AD55-F7810C3CFA9A}"/>
          </ac:grpSpMkLst>
        </pc:grpChg>
        <pc:grpChg chg="add del">
          <ac:chgData name="Consell Esportiu" userId="bd5ba4eb-47bf-47e0-b250-d49df43918c4" providerId="ADAL" clId="{A3879B2E-01E1-4495-98BE-3595D1856A0F}" dt="2024-10-18T11:04:00.744" v="701" actId="26606"/>
          <ac:grpSpMkLst>
            <pc:docMk/>
            <pc:sldMk cId="2406273178" sldId="256"/>
            <ac:grpSpMk id="56" creationId="{24413201-85BF-4680-A7D4-10CDBD03569C}"/>
          </ac:grpSpMkLst>
        </pc:grpChg>
        <pc:grpChg chg="add del">
          <ac:chgData name="Consell Esportiu" userId="bd5ba4eb-47bf-47e0-b250-d49df43918c4" providerId="ADAL" clId="{A3879B2E-01E1-4495-98BE-3595D1856A0F}" dt="2024-10-18T11:08:31.424" v="704" actId="26606"/>
          <ac:grpSpMkLst>
            <pc:docMk/>
            <pc:sldMk cId="2406273178" sldId="256"/>
            <ac:grpSpMk id="79" creationId="{93875A3E-B4BA-4251-B6A7-D3C712CF1BEB}"/>
          </ac:grpSpMkLst>
        </pc:grpChg>
        <pc:grpChg chg="add del">
          <ac:chgData name="Consell Esportiu" userId="bd5ba4eb-47bf-47e0-b250-d49df43918c4" providerId="ADAL" clId="{A3879B2E-01E1-4495-98BE-3595D1856A0F}" dt="2024-10-18T11:08:31.424" v="704" actId="26606"/>
          <ac:grpSpMkLst>
            <pc:docMk/>
            <pc:sldMk cId="2406273178" sldId="256"/>
            <ac:grpSpMk id="83" creationId="{43F5E015-E085-4624-B431-B42414448684}"/>
          </ac:grpSpMkLst>
        </pc:grpChg>
        <pc:picChg chg="mod ord">
          <ac:chgData name="Consell Esportiu" userId="bd5ba4eb-47bf-47e0-b250-d49df43918c4" providerId="ADAL" clId="{A3879B2E-01E1-4495-98BE-3595D1856A0F}" dt="2024-10-18T11:08:50.524" v="713" actId="26606"/>
          <ac:picMkLst>
            <pc:docMk/>
            <pc:sldMk cId="2406273178" sldId="256"/>
            <ac:picMk id="3" creationId="{CDF1F092-CC3D-466E-8C3F-4880297B2609}"/>
          </ac:picMkLst>
        </pc:picChg>
        <pc:picChg chg="mod">
          <ac:chgData name="Consell Esportiu" userId="bd5ba4eb-47bf-47e0-b250-d49df43918c4" providerId="ADAL" clId="{A3879B2E-01E1-4495-98BE-3595D1856A0F}" dt="2024-10-18T11:09:11.544" v="721" actId="1037"/>
          <ac:picMkLst>
            <pc:docMk/>
            <pc:sldMk cId="2406273178" sldId="256"/>
            <ac:picMk id="7" creationId="{F4260E6B-0E2D-CE6D-99DC-E65DE7361BC5}"/>
          </ac:picMkLst>
        </pc:picChg>
        <pc:picChg chg="mod ord">
          <ac:chgData name="Consell Esportiu" userId="bd5ba4eb-47bf-47e0-b250-d49df43918c4" providerId="ADAL" clId="{A3879B2E-01E1-4495-98BE-3595D1856A0F}" dt="2024-10-18T11:08:50.524" v="713" actId="26606"/>
          <ac:picMkLst>
            <pc:docMk/>
            <pc:sldMk cId="2406273178" sldId="256"/>
            <ac:picMk id="19" creationId="{7B7CAE43-70C4-3408-56A7-9EF60D7C053F}"/>
          </ac:picMkLst>
        </pc:picChg>
        <pc:cxnChg chg="add del">
          <ac:chgData name="Consell Esportiu" userId="bd5ba4eb-47bf-47e0-b250-d49df43918c4" providerId="ADAL" clId="{A3879B2E-01E1-4495-98BE-3595D1856A0F}" dt="2024-10-18T11:04:00.744" v="701" actId="26606"/>
          <ac:cxnSpMkLst>
            <pc:docMk/>
            <pc:sldMk cId="2406273178" sldId="256"/>
            <ac:cxnSpMk id="57" creationId="{430023DA-D455-4ACB-98F8-061BC146FF5A}"/>
          </ac:cxnSpMkLst>
        </pc:cxnChg>
      </pc:sldChg>
      <pc:sldChg chg="addSp delSp modSp mod">
        <pc:chgData name="Consell Esportiu" userId="bd5ba4eb-47bf-47e0-b250-d49df43918c4" providerId="ADAL" clId="{A3879B2E-01E1-4495-98BE-3595D1856A0F}" dt="2024-10-18T11:44:05.271" v="1107" actId="1076"/>
        <pc:sldMkLst>
          <pc:docMk/>
          <pc:sldMk cId="1635385314" sldId="257"/>
        </pc:sldMkLst>
        <pc:spChg chg="mod">
          <ac:chgData name="Consell Esportiu" userId="bd5ba4eb-47bf-47e0-b250-d49df43918c4" providerId="ADAL" clId="{A3879B2E-01E1-4495-98BE-3595D1856A0F}" dt="2024-10-18T11:29:17.006" v="906" actId="1076"/>
          <ac:spMkLst>
            <pc:docMk/>
            <pc:sldMk cId="1635385314" sldId="257"/>
            <ac:spMk id="12" creationId="{903144B1-A091-9021-FDC3-7858EA952A65}"/>
          </ac:spMkLst>
        </pc:spChg>
        <pc:spChg chg="mod">
          <ac:chgData name="Consell Esportiu" userId="bd5ba4eb-47bf-47e0-b250-d49df43918c4" providerId="ADAL" clId="{A3879B2E-01E1-4495-98BE-3595D1856A0F}" dt="2024-10-18T11:44:05.271" v="1107" actId="1076"/>
          <ac:spMkLst>
            <pc:docMk/>
            <pc:sldMk cId="1635385314" sldId="257"/>
            <ac:spMk id="13" creationId="{597B86DA-2D1A-1CFD-80CD-A9733580BB12}"/>
          </ac:spMkLst>
        </pc:spChg>
        <pc:spChg chg="mod">
          <ac:chgData name="Consell Esportiu" userId="bd5ba4eb-47bf-47e0-b250-d49df43918c4" providerId="ADAL" clId="{A3879B2E-01E1-4495-98BE-3595D1856A0F}" dt="2024-10-18T11:36:19.261" v="1000" actId="1036"/>
          <ac:spMkLst>
            <pc:docMk/>
            <pc:sldMk cId="1635385314" sldId="257"/>
            <ac:spMk id="15" creationId="{7498DF4F-B547-6C52-621A-5F443052A795}"/>
          </ac:spMkLst>
        </pc:spChg>
        <pc:spChg chg="mod">
          <ac:chgData name="Consell Esportiu" userId="bd5ba4eb-47bf-47e0-b250-d49df43918c4" providerId="ADAL" clId="{A3879B2E-01E1-4495-98BE-3595D1856A0F}" dt="2024-10-18T11:36:53.023" v="1005" actId="1076"/>
          <ac:spMkLst>
            <pc:docMk/>
            <pc:sldMk cId="1635385314" sldId="257"/>
            <ac:spMk id="18" creationId="{28CC1EC8-A70C-8B19-8A83-AA240EBBCFCC}"/>
          </ac:spMkLst>
        </pc:spChg>
        <pc:graphicFrameChg chg="add del mod modGraphic">
          <ac:chgData name="Consell Esportiu" userId="bd5ba4eb-47bf-47e0-b250-d49df43918c4" providerId="ADAL" clId="{A3879B2E-01E1-4495-98BE-3595D1856A0F}" dt="2024-10-18T11:37:03.208" v="1007" actId="404"/>
          <ac:graphicFrameMkLst>
            <pc:docMk/>
            <pc:sldMk cId="1635385314" sldId="257"/>
            <ac:graphicFrameMk id="2" creationId="{BD36595D-3B9F-145F-172F-73F229501789}"/>
          </ac:graphicFrameMkLst>
        </pc:graphicFrameChg>
        <pc:graphicFrameChg chg="mod modGraphic">
          <ac:chgData name="Consell Esportiu" userId="bd5ba4eb-47bf-47e0-b250-d49df43918c4" providerId="ADAL" clId="{A3879B2E-01E1-4495-98BE-3595D1856A0F}" dt="2024-10-18T11:36:25.697" v="1001" actId="1076"/>
          <ac:graphicFrameMkLst>
            <pc:docMk/>
            <pc:sldMk cId="1635385314" sldId="257"/>
            <ac:graphicFrameMk id="3" creationId="{18B4CBC1-6B15-6292-C132-5EE7AD81BB3C}"/>
          </ac:graphicFrameMkLst>
        </pc:graphicFrameChg>
        <pc:graphicFrameChg chg="mod modGraphic">
          <ac:chgData name="Consell Esportiu" userId="bd5ba4eb-47bf-47e0-b250-d49df43918c4" providerId="ADAL" clId="{A3879B2E-01E1-4495-98BE-3595D1856A0F}" dt="2024-10-18T11:32:23.859" v="945" actId="404"/>
          <ac:graphicFrameMkLst>
            <pc:docMk/>
            <pc:sldMk cId="1635385314" sldId="257"/>
            <ac:graphicFrameMk id="9" creationId="{E6706FD5-1DA1-1EF5-1DCF-840AF920D3BC}"/>
          </ac:graphicFrameMkLst>
        </pc:graphicFrameChg>
        <pc:graphicFrameChg chg="mod modGraphic">
          <ac:chgData name="Consell Esportiu" userId="bd5ba4eb-47bf-47e0-b250-d49df43918c4" providerId="ADAL" clId="{A3879B2E-01E1-4495-98BE-3595D1856A0F}" dt="2024-10-18T11:36:12.152" v="984" actId="1035"/>
          <ac:graphicFrameMkLst>
            <pc:docMk/>
            <pc:sldMk cId="1635385314" sldId="257"/>
            <ac:graphicFrameMk id="14" creationId="{68DBE20B-81E8-C0D6-1040-ADA33AA3128B}"/>
          </ac:graphicFrameMkLst>
        </pc:graphicFrameChg>
        <pc:graphicFrameChg chg="mod modGraphic">
          <ac:chgData name="Consell Esportiu" userId="bd5ba4eb-47bf-47e0-b250-d49df43918c4" providerId="ADAL" clId="{A3879B2E-01E1-4495-98BE-3595D1856A0F}" dt="2024-10-18T11:36:38.781" v="1004" actId="1076"/>
          <ac:graphicFrameMkLst>
            <pc:docMk/>
            <pc:sldMk cId="1635385314" sldId="257"/>
            <ac:graphicFrameMk id="26" creationId="{BE8DB092-8483-FCA1-6676-E46B2D81FFDF}"/>
          </ac:graphicFrameMkLst>
        </pc:graphicFrameChg>
        <pc:picChg chg="mod">
          <ac:chgData name="Consell Esportiu" userId="bd5ba4eb-47bf-47e0-b250-d49df43918c4" providerId="ADAL" clId="{A3879B2E-01E1-4495-98BE-3595D1856A0F}" dt="2024-10-18T11:31:29.986" v="943" actId="1035"/>
          <ac:picMkLst>
            <pc:docMk/>
            <pc:sldMk cId="1635385314" sldId="257"/>
            <ac:picMk id="16" creationId="{81C351EF-C4AB-8E34-7B59-55CC283FCD1E}"/>
          </ac:picMkLst>
        </pc:picChg>
      </pc:sldChg>
      <pc:sldChg chg="modSp mod">
        <pc:chgData name="Consell Esportiu" userId="bd5ba4eb-47bf-47e0-b250-d49df43918c4" providerId="ADAL" clId="{A3879B2E-01E1-4495-98BE-3595D1856A0F}" dt="2024-10-18T11:10:22.573" v="732" actId="14100"/>
        <pc:sldMkLst>
          <pc:docMk/>
          <pc:sldMk cId="1210968988" sldId="259"/>
        </pc:sldMkLst>
        <pc:spChg chg="mod">
          <ac:chgData name="Consell Esportiu" userId="bd5ba4eb-47bf-47e0-b250-d49df43918c4" providerId="ADAL" clId="{A3879B2E-01E1-4495-98BE-3595D1856A0F}" dt="2024-10-18T11:10:22.573" v="732" actId="14100"/>
          <ac:spMkLst>
            <pc:docMk/>
            <pc:sldMk cId="1210968988" sldId="259"/>
            <ac:spMk id="28" creationId="{95DC5C95-A8B5-0B20-D85D-99F37F397412}"/>
          </ac:spMkLst>
        </pc:spChg>
      </pc:sldChg>
      <pc:sldChg chg="modSp mod">
        <pc:chgData name="Consell Esportiu" userId="bd5ba4eb-47bf-47e0-b250-d49df43918c4" providerId="ADAL" clId="{A3879B2E-01E1-4495-98BE-3595D1856A0F}" dt="2024-10-18T11:21:35.257" v="898" actId="1036"/>
        <pc:sldMkLst>
          <pc:docMk/>
          <pc:sldMk cId="3945651042" sldId="260"/>
        </pc:sldMkLst>
        <pc:spChg chg="mod">
          <ac:chgData name="Consell Esportiu" userId="bd5ba4eb-47bf-47e0-b250-d49df43918c4" providerId="ADAL" clId="{A3879B2E-01E1-4495-98BE-3595D1856A0F}" dt="2024-10-18T11:11:33.536" v="745" actId="2085"/>
          <ac:spMkLst>
            <pc:docMk/>
            <pc:sldMk cId="3945651042" sldId="260"/>
            <ac:spMk id="5" creationId="{AB6541D6-D592-88C3-5477-31BAD226110B}"/>
          </ac:spMkLst>
        </pc:spChg>
        <pc:spChg chg="mod">
          <ac:chgData name="Consell Esportiu" userId="bd5ba4eb-47bf-47e0-b250-d49df43918c4" providerId="ADAL" clId="{A3879B2E-01E1-4495-98BE-3595D1856A0F}" dt="2024-10-18T11:11:33.536" v="745" actId="2085"/>
          <ac:spMkLst>
            <pc:docMk/>
            <pc:sldMk cId="3945651042" sldId="260"/>
            <ac:spMk id="20" creationId="{3B85F3A7-6BFE-628F-7FEC-DDF1EC21EF76}"/>
          </ac:spMkLst>
        </pc:spChg>
        <pc:spChg chg="mod">
          <ac:chgData name="Consell Esportiu" userId="bd5ba4eb-47bf-47e0-b250-d49df43918c4" providerId="ADAL" clId="{A3879B2E-01E1-4495-98BE-3595D1856A0F}" dt="2024-10-18T11:11:33.536" v="745" actId="2085"/>
          <ac:spMkLst>
            <pc:docMk/>
            <pc:sldMk cId="3945651042" sldId="260"/>
            <ac:spMk id="21" creationId="{2E318E3D-E513-E51E-6A51-231035A04DF0}"/>
          </ac:spMkLst>
        </pc:spChg>
        <pc:grpChg chg="mod">
          <ac:chgData name="Consell Esportiu" userId="bd5ba4eb-47bf-47e0-b250-d49df43918c4" providerId="ADAL" clId="{A3879B2E-01E1-4495-98BE-3595D1856A0F}" dt="2024-10-18T11:11:45.269" v="746" actId="14100"/>
          <ac:grpSpMkLst>
            <pc:docMk/>
            <pc:sldMk cId="3945651042" sldId="260"/>
            <ac:grpSpMk id="22" creationId="{F0D17003-05BB-2C51-05A3-D41DD773CDFB}"/>
          </ac:grpSpMkLst>
        </pc:grpChg>
        <pc:picChg chg="mod">
          <ac:chgData name="Consell Esportiu" userId="bd5ba4eb-47bf-47e0-b250-d49df43918c4" providerId="ADAL" clId="{A3879B2E-01E1-4495-98BE-3595D1856A0F}" dt="2024-10-18T11:12:19.834" v="747"/>
          <ac:picMkLst>
            <pc:docMk/>
            <pc:sldMk cId="3945651042" sldId="260"/>
            <ac:picMk id="4" creationId="{4276FDCD-D9A9-4F09-6DA1-67EDE5EC7A27}"/>
          </ac:picMkLst>
        </pc:picChg>
        <pc:picChg chg="mod">
          <ac:chgData name="Consell Esportiu" userId="bd5ba4eb-47bf-47e0-b250-d49df43918c4" providerId="ADAL" clId="{A3879B2E-01E1-4495-98BE-3595D1856A0F}" dt="2024-10-18T11:21:35.257" v="898" actId="1036"/>
          <ac:picMkLst>
            <pc:docMk/>
            <pc:sldMk cId="3945651042" sldId="260"/>
            <ac:picMk id="16" creationId="{E3DCB9E5-A19A-7BF1-1789-2AB0D9986491}"/>
          </ac:picMkLst>
        </pc:picChg>
      </pc:sldChg>
      <pc:sldChg chg="delSp modSp mod delDesignElem">
        <pc:chgData name="Consell Esportiu" userId="bd5ba4eb-47bf-47e0-b250-d49df43918c4" providerId="ADAL" clId="{A3879B2E-01E1-4495-98BE-3595D1856A0F}" dt="2024-10-18T11:20:19.305" v="888" actId="1036"/>
        <pc:sldMkLst>
          <pc:docMk/>
          <pc:sldMk cId="1925166504" sldId="261"/>
        </pc:sldMkLst>
        <pc:spChg chg="mod">
          <ac:chgData name="Consell Esportiu" userId="bd5ba4eb-47bf-47e0-b250-d49df43918c4" providerId="ADAL" clId="{A3879B2E-01E1-4495-98BE-3595D1856A0F}" dt="2024-10-18T11:12:57.024" v="753" actId="27636"/>
          <ac:spMkLst>
            <pc:docMk/>
            <pc:sldMk cId="1925166504" sldId="261"/>
            <ac:spMk id="3" creationId="{C94688A6-9EB3-AC53-B04A-B352EBBF4DA6}"/>
          </ac:spMkLst>
        </pc:spChg>
        <pc:spChg chg="mod">
          <ac:chgData name="Consell Esportiu" userId="bd5ba4eb-47bf-47e0-b250-d49df43918c4" providerId="ADAL" clId="{A3879B2E-01E1-4495-98BE-3595D1856A0F}" dt="2024-10-18T11:14:00.266" v="769" actId="207"/>
          <ac:spMkLst>
            <pc:docMk/>
            <pc:sldMk cId="1925166504" sldId="261"/>
            <ac:spMk id="4" creationId="{97B6ED09-B132-899C-5A70-9C934C6290E1}"/>
          </ac:spMkLst>
        </pc:spChg>
        <pc:spChg chg="del">
          <ac:chgData name="Consell Esportiu" userId="bd5ba4eb-47bf-47e0-b250-d49df43918c4" providerId="ADAL" clId="{A3879B2E-01E1-4495-98BE-3595D1856A0F}" dt="2024-10-18T11:03:02.240" v="693"/>
          <ac:spMkLst>
            <pc:docMk/>
            <pc:sldMk cId="1925166504" sldId="261"/>
            <ac:spMk id="12" creationId="{71F2038E-D777-4B76-81DD-DD13EE91B9DD}"/>
          </ac:spMkLst>
        </pc:spChg>
        <pc:spChg chg="del">
          <ac:chgData name="Consell Esportiu" userId="bd5ba4eb-47bf-47e0-b250-d49df43918c4" providerId="ADAL" clId="{A3879B2E-01E1-4495-98BE-3595D1856A0F}" dt="2024-10-18T11:03:02.240" v="693"/>
          <ac:spMkLst>
            <pc:docMk/>
            <pc:sldMk cId="1925166504" sldId="261"/>
            <ac:spMk id="13" creationId="{B6FACB3C-9069-4791-BC5C-0DB7CD19B853}"/>
          </ac:spMkLst>
        </pc:spChg>
        <pc:grpChg chg="del">
          <ac:chgData name="Consell Esportiu" userId="bd5ba4eb-47bf-47e0-b250-d49df43918c4" providerId="ADAL" clId="{A3879B2E-01E1-4495-98BE-3595D1856A0F}" dt="2024-10-18T11:03:02.240" v="693"/>
          <ac:grpSpMkLst>
            <pc:docMk/>
            <pc:sldMk cId="1925166504" sldId="261"/>
            <ac:grpSpMk id="14" creationId="{DD354807-230F-4402-B1B9-F733A8F1F190}"/>
          </ac:grpSpMkLst>
        </pc:grpChg>
        <pc:picChg chg="mod">
          <ac:chgData name="Consell Esportiu" userId="bd5ba4eb-47bf-47e0-b250-d49df43918c4" providerId="ADAL" clId="{A3879B2E-01E1-4495-98BE-3595D1856A0F}" dt="2024-10-18T11:20:19.305" v="888" actId="1036"/>
          <ac:picMkLst>
            <pc:docMk/>
            <pc:sldMk cId="1925166504" sldId="261"/>
            <ac:picMk id="19" creationId="{76B1C5E0-5701-FB2D-D4EA-C03504728BF4}"/>
          </ac:picMkLst>
        </pc:picChg>
      </pc:sldChg>
      <pc:sldChg chg="addSp modSp mod">
        <pc:chgData name="Consell Esportiu" userId="bd5ba4eb-47bf-47e0-b250-d49df43918c4" providerId="ADAL" clId="{A3879B2E-01E1-4495-98BE-3595D1856A0F}" dt="2024-10-18T11:44:18.760" v="1109" actId="1076"/>
        <pc:sldMkLst>
          <pc:docMk/>
          <pc:sldMk cId="1607957717" sldId="262"/>
        </pc:sldMkLst>
        <pc:spChg chg="add mod">
          <ac:chgData name="Consell Esportiu" userId="bd5ba4eb-47bf-47e0-b250-d49df43918c4" providerId="ADAL" clId="{A3879B2E-01E1-4495-98BE-3595D1856A0F}" dt="2024-10-18T11:44:18.760" v="1109" actId="1076"/>
          <ac:spMkLst>
            <pc:docMk/>
            <pc:sldMk cId="1607957717" sldId="262"/>
            <ac:spMk id="3" creationId="{37EF8FC9-1BEC-F7FC-C201-180B48735B6A}"/>
          </ac:spMkLst>
        </pc:spChg>
        <pc:spChg chg="mod">
          <ac:chgData name="Consell Esportiu" userId="bd5ba4eb-47bf-47e0-b250-d49df43918c4" providerId="ADAL" clId="{A3879B2E-01E1-4495-98BE-3595D1856A0F}" dt="2024-10-18T11:43:01.284" v="1090" actId="14100"/>
          <ac:spMkLst>
            <pc:docMk/>
            <pc:sldMk cId="1607957717" sldId="262"/>
            <ac:spMk id="5" creationId="{4C15D73C-9D44-08B6-CE97-D5CF4036B28C}"/>
          </ac:spMkLst>
        </pc:spChg>
        <pc:spChg chg="mod">
          <ac:chgData name="Consell Esportiu" userId="bd5ba4eb-47bf-47e0-b250-d49df43918c4" providerId="ADAL" clId="{A3879B2E-01E1-4495-98BE-3595D1856A0F}" dt="2024-10-18T11:43:46.208" v="1105" actId="14100"/>
          <ac:spMkLst>
            <pc:docMk/>
            <pc:sldMk cId="1607957717" sldId="262"/>
            <ac:spMk id="6" creationId="{CC376406-1C4B-7872-DE66-F2ECAAB3512B}"/>
          </ac:spMkLst>
        </pc:spChg>
        <pc:picChg chg="mod">
          <ac:chgData name="Consell Esportiu" userId="bd5ba4eb-47bf-47e0-b250-d49df43918c4" providerId="ADAL" clId="{A3879B2E-01E1-4495-98BE-3595D1856A0F}" dt="2024-10-18T11:43:51.976" v="1106" actId="1076"/>
          <ac:picMkLst>
            <pc:docMk/>
            <pc:sldMk cId="1607957717" sldId="262"/>
            <ac:picMk id="7" creationId="{D35631FD-2A1A-195B-4F82-D88F152F63C5}"/>
          </ac:picMkLst>
        </pc:picChg>
      </pc:sldChg>
      <pc:sldChg chg="delSp modSp mod delDesignElem">
        <pc:chgData name="Consell Esportiu" userId="bd5ba4eb-47bf-47e0-b250-d49df43918c4" providerId="ADAL" clId="{A3879B2E-01E1-4495-98BE-3595D1856A0F}" dt="2024-10-18T11:21:47.983" v="901" actId="1038"/>
        <pc:sldMkLst>
          <pc:docMk/>
          <pc:sldMk cId="1835422564" sldId="263"/>
        </pc:sldMkLst>
        <pc:spChg chg="mod">
          <ac:chgData name="Consell Esportiu" userId="bd5ba4eb-47bf-47e0-b250-d49df43918c4" providerId="ADAL" clId="{A3879B2E-01E1-4495-98BE-3595D1856A0F}" dt="2024-10-18T11:16:13.939" v="794" actId="1076"/>
          <ac:spMkLst>
            <pc:docMk/>
            <pc:sldMk cId="1835422564" sldId="263"/>
            <ac:spMk id="2" creationId="{D83B5774-D164-A1FC-4634-DF6E2A603F7E}"/>
          </ac:spMkLst>
        </pc:spChg>
        <pc:spChg chg="mod">
          <ac:chgData name="Consell Esportiu" userId="bd5ba4eb-47bf-47e0-b250-d49df43918c4" providerId="ADAL" clId="{A3879B2E-01E1-4495-98BE-3595D1856A0F}" dt="2024-10-18T11:17:03.216" v="833" actId="1037"/>
          <ac:spMkLst>
            <pc:docMk/>
            <pc:sldMk cId="1835422564" sldId="263"/>
            <ac:spMk id="4" creationId="{A9F2BBB8-8D7D-CC6C-EEE8-8CF4ED598A1B}"/>
          </ac:spMkLst>
        </pc:spChg>
        <pc:spChg chg="mod">
          <ac:chgData name="Consell Esportiu" userId="bd5ba4eb-47bf-47e0-b250-d49df43918c4" providerId="ADAL" clId="{A3879B2E-01E1-4495-98BE-3595D1856A0F}" dt="2024-10-18T11:21:47.983" v="901" actId="1038"/>
          <ac:spMkLst>
            <pc:docMk/>
            <pc:sldMk cId="1835422564" sldId="263"/>
            <ac:spMk id="6" creationId="{A97607AE-5376-AE75-B47B-131CF878D867}"/>
          </ac:spMkLst>
        </pc:spChg>
        <pc:spChg chg="del">
          <ac:chgData name="Consell Esportiu" userId="bd5ba4eb-47bf-47e0-b250-d49df43918c4" providerId="ADAL" clId="{A3879B2E-01E1-4495-98BE-3595D1856A0F}" dt="2024-10-18T11:03:02.240" v="693"/>
          <ac:spMkLst>
            <pc:docMk/>
            <pc:sldMk cId="1835422564" sldId="263"/>
            <ac:spMk id="8" creationId="{DC8C3900-B8A1-4965-88E6-CBCBFE067207}"/>
          </ac:spMkLst>
        </pc:spChg>
        <pc:spChg chg="mod">
          <ac:chgData name="Consell Esportiu" userId="bd5ba4eb-47bf-47e0-b250-d49df43918c4" providerId="ADAL" clId="{A3879B2E-01E1-4495-98BE-3595D1856A0F}" dt="2024-10-18T11:17:03.216" v="833" actId="1037"/>
          <ac:spMkLst>
            <pc:docMk/>
            <pc:sldMk cId="1835422564" sldId="263"/>
            <ac:spMk id="30" creationId="{110B393D-487E-31C8-5D71-2DA10B762D15}"/>
          </ac:spMkLst>
        </pc:spChg>
        <pc:spChg chg="mod">
          <ac:chgData name="Consell Esportiu" userId="bd5ba4eb-47bf-47e0-b250-d49df43918c4" providerId="ADAL" clId="{A3879B2E-01E1-4495-98BE-3595D1856A0F}" dt="2024-10-18T11:17:03.216" v="833" actId="1037"/>
          <ac:spMkLst>
            <pc:docMk/>
            <pc:sldMk cId="1835422564" sldId="263"/>
            <ac:spMk id="32" creationId="{FD89051D-D77C-9621-2FBA-061D49CB0269}"/>
          </ac:spMkLst>
        </pc:spChg>
        <pc:spChg chg="mod">
          <ac:chgData name="Consell Esportiu" userId="bd5ba4eb-47bf-47e0-b250-d49df43918c4" providerId="ADAL" clId="{A3879B2E-01E1-4495-98BE-3595D1856A0F}" dt="2024-10-18T11:17:03.216" v="833" actId="1037"/>
          <ac:spMkLst>
            <pc:docMk/>
            <pc:sldMk cId="1835422564" sldId="263"/>
            <ac:spMk id="33" creationId="{C6AD4152-F510-5523-CA7D-B302D5046877}"/>
          </ac:spMkLst>
        </pc:spChg>
        <pc:spChg chg="mod">
          <ac:chgData name="Consell Esportiu" userId="bd5ba4eb-47bf-47e0-b250-d49df43918c4" providerId="ADAL" clId="{A3879B2E-01E1-4495-98BE-3595D1856A0F}" dt="2024-10-18T11:17:21.913" v="834" actId="2711"/>
          <ac:spMkLst>
            <pc:docMk/>
            <pc:sldMk cId="1835422564" sldId="263"/>
            <ac:spMk id="41" creationId="{ED37A4D2-5647-F1BF-DC9A-C34F698161EE}"/>
          </ac:spMkLst>
        </pc:spChg>
        <pc:spChg chg="mod">
          <ac:chgData name="Consell Esportiu" userId="bd5ba4eb-47bf-47e0-b250-d49df43918c4" providerId="ADAL" clId="{A3879B2E-01E1-4495-98BE-3595D1856A0F}" dt="2024-10-18T11:18:16.054" v="840" actId="208"/>
          <ac:spMkLst>
            <pc:docMk/>
            <pc:sldMk cId="1835422564" sldId="263"/>
            <ac:spMk id="51" creationId="{A6A1C864-1EE5-7B3F-4E57-DC3D8017EBAD}"/>
          </ac:spMkLst>
        </pc:spChg>
        <pc:spChg chg="mod">
          <ac:chgData name="Consell Esportiu" userId="bd5ba4eb-47bf-47e0-b250-d49df43918c4" providerId="ADAL" clId="{A3879B2E-01E1-4495-98BE-3595D1856A0F}" dt="2024-10-18T11:18:38.948" v="846" actId="403"/>
          <ac:spMkLst>
            <pc:docMk/>
            <pc:sldMk cId="1835422564" sldId="263"/>
            <ac:spMk id="53" creationId="{7AEC82FE-E567-1CE9-3463-C039E66010D9}"/>
          </ac:spMkLst>
        </pc:spChg>
        <pc:grpChg chg="mod">
          <ac:chgData name="Consell Esportiu" userId="bd5ba4eb-47bf-47e0-b250-d49df43918c4" providerId="ADAL" clId="{A3879B2E-01E1-4495-98BE-3595D1856A0F}" dt="2024-10-18T11:17:03.216" v="833" actId="1037"/>
          <ac:grpSpMkLst>
            <pc:docMk/>
            <pc:sldMk cId="1835422564" sldId="263"/>
            <ac:grpSpMk id="10" creationId="{03E909F7-3F43-5482-BF58-D40FC860410D}"/>
          </ac:grpSpMkLst>
        </pc:grpChg>
      </pc:sldChg>
      <pc:sldChg chg="addSp delSp modSp mod">
        <pc:chgData name="Consell Esportiu" userId="bd5ba4eb-47bf-47e0-b250-d49df43918c4" providerId="ADAL" clId="{A3879B2E-01E1-4495-98BE-3595D1856A0F}" dt="2024-10-18T11:42:26.261" v="1088" actId="1076"/>
        <pc:sldMkLst>
          <pc:docMk/>
          <pc:sldMk cId="1351598970" sldId="265"/>
        </pc:sldMkLst>
        <pc:spChg chg="add mod">
          <ac:chgData name="Consell Esportiu" userId="bd5ba4eb-47bf-47e0-b250-d49df43918c4" providerId="ADAL" clId="{A3879B2E-01E1-4495-98BE-3595D1856A0F}" dt="2024-10-18T11:42:26.261" v="1088" actId="1076"/>
          <ac:spMkLst>
            <pc:docMk/>
            <pc:sldMk cId="1351598970" sldId="265"/>
            <ac:spMk id="5" creationId="{EF3C1BB7-73C1-DEFF-7D1C-6A87716B3F30}"/>
          </ac:spMkLst>
        </pc:spChg>
        <pc:spChg chg="mod">
          <ac:chgData name="Consell Esportiu" userId="bd5ba4eb-47bf-47e0-b250-d49df43918c4" providerId="ADAL" clId="{A3879B2E-01E1-4495-98BE-3595D1856A0F}" dt="2024-10-18T11:41:01.212" v="1067" actId="207"/>
          <ac:spMkLst>
            <pc:docMk/>
            <pc:sldMk cId="1351598970" sldId="265"/>
            <ac:spMk id="13" creationId="{597B86DA-2D1A-1CFD-80CD-A9733580BB12}"/>
          </ac:spMkLst>
        </pc:spChg>
        <pc:spChg chg="del">
          <ac:chgData name="Consell Esportiu" userId="bd5ba4eb-47bf-47e0-b250-d49df43918c4" providerId="ADAL" clId="{A3879B2E-01E1-4495-98BE-3595D1856A0F}" dt="2024-10-17T11:14:35.595" v="310" actId="478"/>
          <ac:spMkLst>
            <pc:docMk/>
            <pc:sldMk cId="1351598970" sldId="265"/>
            <ac:spMk id="28" creationId="{CCC8CC10-48A7-E997-56A4-88FA1E6C8436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56" creationId="{BAABCFA9-4B5B-B849-4E85-B3EBEBFF6A5D}"/>
          </ac:spMkLst>
        </pc:spChg>
        <pc:spChg chg="mod">
          <ac:chgData name="Consell Esportiu" userId="bd5ba4eb-47bf-47e0-b250-d49df43918c4" providerId="ADAL" clId="{A3879B2E-01E1-4495-98BE-3595D1856A0F}" dt="2024-10-17T11:22:44.232" v="342"/>
          <ac:spMkLst>
            <pc:docMk/>
            <pc:sldMk cId="1351598970" sldId="265"/>
            <ac:spMk id="58" creationId="{5D3A3CAC-C527-7E37-5999-6EEDE1845D52}"/>
          </ac:spMkLst>
        </pc:spChg>
        <pc:spChg chg="mod">
          <ac:chgData name="Consell Esportiu" userId="bd5ba4eb-47bf-47e0-b250-d49df43918c4" providerId="ADAL" clId="{A3879B2E-01E1-4495-98BE-3595D1856A0F}" dt="2024-10-17T11:22:44.232" v="342"/>
          <ac:spMkLst>
            <pc:docMk/>
            <pc:sldMk cId="1351598970" sldId="265"/>
            <ac:spMk id="59" creationId="{F70833BB-5B46-B2F4-89E6-B032A2ABE047}"/>
          </ac:spMkLst>
        </pc:spChg>
        <pc:spChg chg="mod">
          <ac:chgData name="Consell Esportiu" userId="bd5ba4eb-47bf-47e0-b250-d49df43918c4" providerId="ADAL" clId="{A3879B2E-01E1-4495-98BE-3595D1856A0F}" dt="2024-10-17T11:22:44.232" v="342"/>
          <ac:spMkLst>
            <pc:docMk/>
            <pc:sldMk cId="1351598970" sldId="265"/>
            <ac:spMk id="60" creationId="{7A1A6E7C-6C33-4D70-0994-B06E27FF9F0D}"/>
          </ac:spMkLst>
        </pc:spChg>
        <pc:spChg chg="mod">
          <ac:chgData name="Consell Esportiu" userId="bd5ba4eb-47bf-47e0-b250-d49df43918c4" providerId="ADAL" clId="{A3879B2E-01E1-4495-98BE-3595D1856A0F}" dt="2024-10-17T11:22:44.232" v="342"/>
          <ac:spMkLst>
            <pc:docMk/>
            <pc:sldMk cId="1351598970" sldId="265"/>
            <ac:spMk id="61" creationId="{1741F2EF-A759-08CD-7A70-8514792D1DA0}"/>
          </ac:spMkLst>
        </pc:spChg>
        <pc:spChg chg="mod">
          <ac:chgData name="Consell Esportiu" userId="bd5ba4eb-47bf-47e0-b250-d49df43918c4" providerId="ADAL" clId="{A3879B2E-01E1-4495-98BE-3595D1856A0F}" dt="2024-10-17T11:22:44.232" v="342"/>
          <ac:spMkLst>
            <pc:docMk/>
            <pc:sldMk cId="1351598970" sldId="265"/>
            <ac:spMk id="62" creationId="{BB89D121-5A5F-F6B2-4F10-D40DDA511F35}"/>
          </ac:spMkLst>
        </pc:spChg>
        <pc:spChg chg="mod">
          <ac:chgData name="Consell Esportiu" userId="bd5ba4eb-47bf-47e0-b250-d49df43918c4" providerId="ADAL" clId="{A3879B2E-01E1-4495-98BE-3595D1856A0F}" dt="2024-10-17T11:22:44.232" v="342"/>
          <ac:spMkLst>
            <pc:docMk/>
            <pc:sldMk cId="1351598970" sldId="265"/>
            <ac:spMk id="63" creationId="{92C0E23C-ADD7-9CEE-99B6-A3FE2AF75121}"/>
          </ac:spMkLst>
        </pc:spChg>
        <pc:spChg chg="mod">
          <ac:chgData name="Consell Esportiu" userId="bd5ba4eb-47bf-47e0-b250-d49df43918c4" providerId="ADAL" clId="{A3879B2E-01E1-4495-98BE-3595D1856A0F}" dt="2024-10-17T11:22:44.232" v="342"/>
          <ac:spMkLst>
            <pc:docMk/>
            <pc:sldMk cId="1351598970" sldId="265"/>
            <ac:spMk id="64" creationId="{BF5D1C1D-9F64-4E5C-65C0-F8EB8862D789}"/>
          </ac:spMkLst>
        </pc:spChg>
        <pc:spChg chg="mod">
          <ac:chgData name="Consell Esportiu" userId="bd5ba4eb-47bf-47e0-b250-d49df43918c4" providerId="ADAL" clId="{A3879B2E-01E1-4495-98BE-3595D1856A0F}" dt="2024-10-17T11:22:44.232" v="342"/>
          <ac:spMkLst>
            <pc:docMk/>
            <pc:sldMk cId="1351598970" sldId="265"/>
            <ac:spMk id="65" creationId="{212A8ECE-68A6-6AF4-F8FB-13A260E1E1E6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66" creationId="{C8AE455D-60DD-C9B4-C32E-4DAD6FE8576B}"/>
          </ac:spMkLst>
        </pc:spChg>
        <pc:spChg chg="mod">
          <ac:chgData name="Consell Esportiu" userId="bd5ba4eb-47bf-47e0-b250-d49df43918c4" providerId="ADAL" clId="{A3879B2E-01E1-4495-98BE-3595D1856A0F}" dt="2024-10-17T11:24:27.736" v="399"/>
          <ac:spMkLst>
            <pc:docMk/>
            <pc:sldMk cId="1351598970" sldId="265"/>
            <ac:spMk id="68" creationId="{1DE8419E-9DDC-17AE-FE64-A922C1F82030}"/>
          </ac:spMkLst>
        </pc:spChg>
        <pc:spChg chg="mod">
          <ac:chgData name="Consell Esportiu" userId="bd5ba4eb-47bf-47e0-b250-d49df43918c4" providerId="ADAL" clId="{A3879B2E-01E1-4495-98BE-3595D1856A0F}" dt="2024-10-18T11:40:18.810" v="1060" actId="404"/>
          <ac:spMkLst>
            <pc:docMk/>
            <pc:sldMk cId="1351598970" sldId="265"/>
            <ac:spMk id="69" creationId="{30245385-558D-87AC-D23D-AD9CDECC0A9C}"/>
          </ac:spMkLst>
        </pc:spChg>
        <pc:spChg chg="mod">
          <ac:chgData name="Consell Esportiu" userId="bd5ba4eb-47bf-47e0-b250-d49df43918c4" providerId="ADAL" clId="{A3879B2E-01E1-4495-98BE-3595D1856A0F}" dt="2024-10-17T11:24:27.736" v="399"/>
          <ac:spMkLst>
            <pc:docMk/>
            <pc:sldMk cId="1351598970" sldId="265"/>
            <ac:spMk id="70" creationId="{75F315D9-79E8-B35C-0164-E65E8166C59E}"/>
          </ac:spMkLst>
        </pc:spChg>
        <pc:spChg chg="mod">
          <ac:chgData name="Consell Esportiu" userId="bd5ba4eb-47bf-47e0-b250-d49df43918c4" providerId="ADAL" clId="{A3879B2E-01E1-4495-98BE-3595D1856A0F}" dt="2024-10-17T11:24:27.736" v="399"/>
          <ac:spMkLst>
            <pc:docMk/>
            <pc:sldMk cId="1351598970" sldId="265"/>
            <ac:spMk id="71" creationId="{AC6D5EB3-9C7F-BF76-4755-01B42CC44925}"/>
          </ac:spMkLst>
        </pc:spChg>
        <pc:spChg chg="mod">
          <ac:chgData name="Consell Esportiu" userId="bd5ba4eb-47bf-47e0-b250-d49df43918c4" providerId="ADAL" clId="{A3879B2E-01E1-4495-98BE-3595D1856A0F}" dt="2024-10-18T11:40:23.173" v="1061" actId="14100"/>
          <ac:spMkLst>
            <pc:docMk/>
            <pc:sldMk cId="1351598970" sldId="265"/>
            <ac:spMk id="72" creationId="{A11F11D9-788F-2E1A-3C68-496CA7624401}"/>
          </ac:spMkLst>
        </pc:spChg>
        <pc:spChg chg="mod">
          <ac:chgData name="Consell Esportiu" userId="bd5ba4eb-47bf-47e0-b250-d49df43918c4" providerId="ADAL" clId="{A3879B2E-01E1-4495-98BE-3595D1856A0F}" dt="2024-10-18T11:40:26.974" v="1063" actId="14100"/>
          <ac:spMkLst>
            <pc:docMk/>
            <pc:sldMk cId="1351598970" sldId="265"/>
            <ac:spMk id="73" creationId="{57A36900-8F9F-AD72-3242-A02A7637B695}"/>
          </ac:spMkLst>
        </pc:spChg>
        <pc:spChg chg="mod">
          <ac:chgData name="Consell Esportiu" userId="bd5ba4eb-47bf-47e0-b250-d49df43918c4" providerId="ADAL" clId="{A3879B2E-01E1-4495-98BE-3595D1856A0F}" dt="2024-10-17T11:24:27.736" v="399"/>
          <ac:spMkLst>
            <pc:docMk/>
            <pc:sldMk cId="1351598970" sldId="265"/>
            <ac:spMk id="74" creationId="{37E5951F-9049-C965-E28C-C88E513FECA1}"/>
          </ac:spMkLst>
        </pc:spChg>
        <pc:spChg chg="mod">
          <ac:chgData name="Consell Esportiu" userId="bd5ba4eb-47bf-47e0-b250-d49df43918c4" providerId="ADAL" clId="{A3879B2E-01E1-4495-98BE-3595D1856A0F}" dt="2024-10-18T11:40:25.035" v="1062" actId="14100"/>
          <ac:spMkLst>
            <pc:docMk/>
            <pc:sldMk cId="1351598970" sldId="265"/>
            <ac:spMk id="75" creationId="{C76467D6-91E9-B293-35AB-FB6E6D19DAF3}"/>
          </ac:spMkLst>
        </pc:spChg>
        <pc:spChg chg="add del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76" creationId="{65B14425-7770-946C-F7B8-7D9F4DAFA8D0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77" creationId="{C1C2E844-50D3-D1B0-FE64-90B0882ADB9E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78" creationId="{8BE79D74-2653-08D1-71B8-58CCE6E770B4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79" creationId="{C4132C97-CF77-5DB9-B36C-617986EB33D8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80" creationId="{185EF4E5-5C49-75DD-3028-04C270B6FA73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81" creationId="{C937059C-7DDD-69B1-C232-F7B9E250DC23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82" creationId="{B29EE8AD-12C5-942B-CCDD-41C56DCB0293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83" creationId="{67F58A3B-F844-2FB0-5092-7498EFA568A1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84" creationId="{10B985A1-D068-F9B3-5985-775ED0E8A8E6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85" creationId="{6E88C224-9B41-F57E-3554-36E03AAF6565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86" creationId="{3E71C98A-CD65-41BF-38CB-B78E27BB70F8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87" creationId="{7B44BDDE-BECD-24B6-F5AD-EFD2E2BD7568}"/>
          </ac:spMkLst>
        </pc:spChg>
        <pc:spChg chg="add mod">
          <ac:chgData name="Consell Esportiu" userId="bd5ba4eb-47bf-47e0-b250-d49df43918c4" providerId="ADAL" clId="{A3879B2E-01E1-4495-98BE-3595D1856A0F}" dt="2024-10-18T11:38:26.562" v="1017" actId="164"/>
          <ac:spMkLst>
            <pc:docMk/>
            <pc:sldMk cId="1351598970" sldId="265"/>
            <ac:spMk id="88" creationId="{93AA815C-696E-7809-5752-B0B62C0A5047}"/>
          </ac:spMkLst>
        </pc:spChg>
        <pc:grpChg chg="add mod">
          <ac:chgData name="Consell Esportiu" userId="bd5ba4eb-47bf-47e0-b250-d49df43918c4" providerId="ADAL" clId="{A3879B2E-01E1-4495-98BE-3595D1856A0F}" dt="2024-10-18T11:39:34.737" v="1047" actId="164"/>
          <ac:grpSpMkLst>
            <pc:docMk/>
            <pc:sldMk cId="1351598970" sldId="265"/>
            <ac:grpSpMk id="2" creationId="{3D952FA2-553C-950D-00AC-29AED9501833}"/>
          </ac:grpSpMkLst>
        </pc:grpChg>
        <pc:grpChg chg="add mod">
          <ac:chgData name="Consell Esportiu" userId="bd5ba4eb-47bf-47e0-b250-d49df43918c4" providerId="ADAL" clId="{A3879B2E-01E1-4495-98BE-3595D1856A0F}" dt="2024-10-18T11:41:06.833" v="1068" actId="1035"/>
          <ac:grpSpMkLst>
            <pc:docMk/>
            <pc:sldMk cId="1351598970" sldId="265"/>
            <ac:grpSpMk id="3" creationId="{20AD817B-3A4B-6867-5DE8-7878373288FC}"/>
          </ac:grpSpMkLst>
        </pc:grpChg>
        <pc:grpChg chg="del mod">
          <ac:chgData name="Consell Esportiu" userId="bd5ba4eb-47bf-47e0-b250-d49df43918c4" providerId="ADAL" clId="{A3879B2E-01E1-4495-98BE-3595D1856A0F}" dt="2024-10-17T11:14:32.612" v="309" actId="478"/>
          <ac:grpSpMkLst>
            <pc:docMk/>
            <pc:sldMk cId="1351598970" sldId="265"/>
            <ac:grpSpMk id="12" creationId="{30E7D4DD-2A9E-6971-96EB-B35A2354D18D}"/>
          </ac:grpSpMkLst>
        </pc:grpChg>
        <pc:grpChg chg="add mod">
          <ac:chgData name="Consell Esportiu" userId="bd5ba4eb-47bf-47e0-b250-d49df43918c4" providerId="ADAL" clId="{A3879B2E-01E1-4495-98BE-3595D1856A0F}" dt="2024-10-18T11:39:34.737" v="1047" actId="164"/>
          <ac:grpSpMkLst>
            <pc:docMk/>
            <pc:sldMk cId="1351598970" sldId="265"/>
            <ac:grpSpMk id="55" creationId="{B0C00588-B956-78FC-B705-BBC505DFAB96}"/>
          </ac:grpSpMkLst>
        </pc:grpChg>
        <pc:grpChg chg="add mod">
          <ac:chgData name="Consell Esportiu" userId="bd5ba4eb-47bf-47e0-b250-d49df43918c4" providerId="ADAL" clId="{A3879B2E-01E1-4495-98BE-3595D1856A0F}" dt="2024-10-17T11:22:44.232" v="342"/>
          <ac:grpSpMkLst>
            <pc:docMk/>
            <pc:sldMk cId="1351598970" sldId="265"/>
            <ac:grpSpMk id="57" creationId="{54D2E500-F1EF-7A0C-E042-A287BAF46D68}"/>
          </ac:grpSpMkLst>
        </pc:grpChg>
        <pc:grpChg chg="add mod">
          <ac:chgData name="Consell Esportiu" userId="bd5ba4eb-47bf-47e0-b250-d49df43918c4" providerId="ADAL" clId="{A3879B2E-01E1-4495-98BE-3595D1856A0F}" dt="2024-10-18T11:42:14.090" v="1087" actId="1076"/>
          <ac:grpSpMkLst>
            <pc:docMk/>
            <pc:sldMk cId="1351598970" sldId="265"/>
            <ac:grpSpMk id="67" creationId="{72D8E8D1-F315-13D0-7ED8-BE5A774F3146}"/>
          </ac:grpSpMkLst>
        </pc:grpChg>
        <pc:picChg chg="mod">
          <ac:chgData name="Consell Esportiu" userId="bd5ba4eb-47bf-47e0-b250-d49df43918c4" providerId="ADAL" clId="{A3879B2E-01E1-4495-98BE-3595D1856A0F}" dt="2024-10-18T11:42:06.518" v="1086" actId="1038"/>
          <ac:picMkLst>
            <pc:docMk/>
            <pc:sldMk cId="1351598970" sldId="265"/>
            <ac:picMk id="16" creationId="{81C351EF-C4AB-8E34-7B59-55CC283FCD1E}"/>
          </ac:picMkLst>
        </pc:picChg>
        <pc:picChg chg="add mod">
          <ac:chgData name="Consell Esportiu" userId="bd5ba4eb-47bf-47e0-b250-d49df43918c4" providerId="ADAL" clId="{A3879B2E-01E1-4495-98BE-3595D1856A0F}" dt="2024-10-17T11:23:51.267" v="370" actId="1076"/>
          <ac:picMkLst>
            <pc:docMk/>
            <pc:sldMk cId="1351598970" sldId="265"/>
            <ac:picMk id="42" creationId="{8DD13083-D06B-C316-AD43-5904F8153F14}"/>
          </ac:picMkLst>
        </pc:picChg>
        <pc:picChg chg="add mod modCrop">
          <ac:chgData name="Consell Esportiu" userId="bd5ba4eb-47bf-47e0-b250-d49df43918c4" providerId="ADAL" clId="{A3879B2E-01E1-4495-98BE-3595D1856A0F}" dt="2024-10-18T11:37:48.179" v="1015" actId="1035"/>
          <ac:picMkLst>
            <pc:docMk/>
            <pc:sldMk cId="1351598970" sldId="265"/>
            <ac:picMk id="52" creationId="{ECC09DB2-4E87-AB8C-2A96-A8D605D3D619}"/>
          </ac:picMkLst>
        </pc:picChg>
        <pc:picChg chg="add mod">
          <ac:chgData name="Consell Esportiu" userId="bd5ba4eb-47bf-47e0-b250-d49df43918c4" providerId="ADAL" clId="{A3879B2E-01E1-4495-98BE-3595D1856A0F}" dt="2024-10-18T11:39:25.365" v="1046" actId="1035"/>
          <ac:picMkLst>
            <pc:docMk/>
            <pc:sldMk cId="1351598970" sldId="265"/>
            <ac:picMk id="54" creationId="{82E6B69D-BF7B-72BB-8EA5-CC2084C72A5F}"/>
          </ac:picMkLst>
        </pc:picChg>
      </pc:sldChg>
      <pc:sldChg chg="addSp modSp mod">
        <pc:chgData name="Consell Esportiu" userId="bd5ba4eb-47bf-47e0-b250-d49df43918c4" providerId="ADAL" clId="{A3879B2E-01E1-4495-98BE-3595D1856A0F}" dt="2024-10-18T11:45:45.806" v="1120"/>
        <pc:sldMkLst>
          <pc:docMk/>
          <pc:sldMk cId="1266893043" sldId="266"/>
        </pc:sldMkLst>
        <pc:spChg chg="mod">
          <ac:chgData name="Consell Esportiu" userId="bd5ba4eb-47bf-47e0-b250-d49df43918c4" providerId="ADAL" clId="{A3879B2E-01E1-4495-98BE-3595D1856A0F}" dt="2024-10-18T11:44:56.913" v="1112" actId="14861"/>
          <ac:spMkLst>
            <pc:docMk/>
            <pc:sldMk cId="1266893043" sldId="266"/>
            <ac:spMk id="4" creationId="{1A74BBBC-7E9B-F48B-A5AC-6472BD889CAC}"/>
          </ac:spMkLst>
        </pc:spChg>
        <pc:picChg chg="add mod">
          <ac:chgData name="Consell Esportiu" userId="bd5ba4eb-47bf-47e0-b250-d49df43918c4" providerId="ADAL" clId="{A3879B2E-01E1-4495-98BE-3595D1856A0F}" dt="2024-10-18T11:45:45.806" v="1120"/>
          <ac:picMkLst>
            <pc:docMk/>
            <pc:sldMk cId="1266893043" sldId="266"/>
            <ac:picMk id="2" creationId="{E22517DC-03DB-1706-D6BE-0001AA137BAC}"/>
          </ac:picMkLst>
        </pc:picChg>
        <pc:picChg chg="mod">
          <ac:chgData name="Consell Esportiu" userId="bd5ba4eb-47bf-47e0-b250-d49df43918c4" providerId="ADAL" clId="{A3879B2E-01E1-4495-98BE-3595D1856A0F}" dt="2024-10-18T11:45:41.676" v="1119" actId="1076"/>
          <ac:picMkLst>
            <pc:docMk/>
            <pc:sldMk cId="1266893043" sldId="266"/>
            <ac:picMk id="10" creationId="{10A2F24B-91C8-D917-571E-AF087304AF76}"/>
          </ac:picMkLst>
        </pc:picChg>
        <pc:picChg chg="mod modCrop">
          <ac:chgData name="Consell Esportiu" userId="bd5ba4eb-47bf-47e0-b250-d49df43918c4" providerId="ADAL" clId="{A3879B2E-01E1-4495-98BE-3595D1856A0F}" dt="2024-10-18T11:45:21.449" v="1115" actId="732"/>
          <ac:picMkLst>
            <pc:docMk/>
            <pc:sldMk cId="1266893043" sldId="266"/>
            <ac:picMk id="14" creationId="{FEE7D535-9A77-739C-72E0-016D8075E19F}"/>
          </ac:picMkLst>
        </pc:picChg>
      </pc:sldChg>
      <pc:sldChg chg="delSp modSp add del mod">
        <pc:chgData name="Consell Esportiu" userId="bd5ba4eb-47bf-47e0-b250-d49df43918c4" providerId="ADAL" clId="{A3879B2E-01E1-4495-98BE-3595D1856A0F}" dt="2024-10-17T11:36:11.841" v="685" actId="47"/>
        <pc:sldMkLst>
          <pc:docMk/>
          <pc:sldMk cId="3119719401" sldId="267"/>
        </pc:sldMkLst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7" creationId="{E938F779-BB25-239B-964B-E28BBBFF1F48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8" creationId="{C041C28A-1B27-22C8-1717-0788B75F5BDC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9" creationId="{1F23638C-1D4D-35A0-A466-3A307F0D990F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10" creationId="{0FFA4BD6-E5B0-8CD8-BFE0-B305846E197A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11" creationId="{E362A06F-2060-9766-9F1E-75D1E9FC6B62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14" creationId="{5B3923BB-AD4B-7E6E-B9FA-374A97A49669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15" creationId="{C53AFDA6-877E-D3B0-FAE8-7F1B0A62C8B8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17" creationId="{B219F729-F8D7-309D-288D-AE537200A469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18" creationId="{627E1678-EC29-F92D-BD42-CDF9002C937D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24" creationId="{5452F2FE-0010-1122-1C21-C8C7CC070EAD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25" creationId="{C5C337DD-3DF1-9CF9-5677-3E45113D39B9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26" creationId="{ABB3C45F-C4FE-CDC3-EF45-DB7416BC2629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27" creationId="{1BB13DBE-AF05-6E2B-74A2-FE21DCC5D215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29" creationId="{092EEFAC-8901-5AF6-24A2-01DA5F34BA5D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30" creationId="{CD75B529-627A-A4E1-C122-F2517AA2A375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33" creationId="{8F670642-D929-9941-8031-5EF7E358A721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34" creationId="{3A3BF67B-F6E2-FE85-0BBD-5E725959BBDE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35" creationId="{D4C7A43A-188D-59CB-68D5-43471418B904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36" creationId="{4534B080-7782-EC2B-F01E-E627012F8A48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38" creationId="{35423F6A-D9B0-3283-DD98-6E621A04C27C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39" creationId="{D0C7CAF1-95AD-DA2D-07F2-72FFC22F79B1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40" creationId="{EF787DF0-6BF4-2F8E-635D-9049394210A6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41" creationId="{CB99C765-8DC6-8F5C-8366-E266860EEF21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45" creationId="{080FC484-1175-F718-7BA5-107DDA08B63B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46" creationId="{A6E1F3EB-6EA6-467C-8CEF-793296571474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47" creationId="{AEEFE7C1-9E62-6549-292E-2984138D1020}"/>
          </ac:spMkLst>
        </pc:spChg>
        <pc:spChg chg="mod">
          <ac:chgData name="Consell Esportiu" userId="bd5ba4eb-47bf-47e0-b250-d49df43918c4" providerId="ADAL" clId="{A3879B2E-01E1-4495-98BE-3595D1856A0F}" dt="2024-10-17T11:22:40.105" v="341" actId="165"/>
          <ac:spMkLst>
            <pc:docMk/>
            <pc:sldMk cId="3119719401" sldId="267"/>
            <ac:spMk id="48" creationId="{BE6B65D6-0E82-677F-3633-0CFA4CEC780C}"/>
          </ac:spMkLst>
        </pc:spChg>
        <pc:grpChg chg="mod topLvl">
          <ac:chgData name="Consell Esportiu" userId="bd5ba4eb-47bf-47e0-b250-d49df43918c4" providerId="ADAL" clId="{A3879B2E-01E1-4495-98BE-3595D1856A0F}" dt="2024-10-17T11:22:40.105" v="341" actId="165"/>
          <ac:grpSpMkLst>
            <pc:docMk/>
            <pc:sldMk cId="3119719401" sldId="267"/>
            <ac:grpSpMk id="5" creationId="{CAEFC9AF-EB86-5186-3810-C852F5842605}"/>
          </ac:grpSpMkLst>
        </pc:grpChg>
        <pc:grpChg chg="mod topLvl">
          <ac:chgData name="Consell Esportiu" userId="bd5ba4eb-47bf-47e0-b250-d49df43918c4" providerId="ADAL" clId="{A3879B2E-01E1-4495-98BE-3595D1856A0F}" dt="2024-10-17T11:22:40.105" v="341" actId="165"/>
          <ac:grpSpMkLst>
            <pc:docMk/>
            <pc:sldMk cId="3119719401" sldId="267"/>
            <ac:grpSpMk id="6" creationId="{2583F2BF-1F25-F4D3-5A3A-A51CA2542616}"/>
          </ac:grpSpMkLst>
        </pc:grpChg>
        <pc:grpChg chg="del">
          <ac:chgData name="Consell Esportiu" userId="bd5ba4eb-47bf-47e0-b250-d49df43918c4" providerId="ADAL" clId="{A3879B2E-01E1-4495-98BE-3595D1856A0F}" dt="2024-10-17T11:22:40.105" v="341" actId="165"/>
          <ac:grpSpMkLst>
            <pc:docMk/>
            <pc:sldMk cId="3119719401" sldId="267"/>
            <ac:grpSpMk id="12" creationId="{30E7D4DD-2A9E-6971-96EB-B35A2354D18D}"/>
          </ac:grpSpMkLst>
        </pc:grpChg>
        <pc:grpChg chg="mod">
          <ac:chgData name="Consell Esportiu" userId="bd5ba4eb-47bf-47e0-b250-d49df43918c4" providerId="ADAL" clId="{A3879B2E-01E1-4495-98BE-3595D1856A0F}" dt="2024-10-17T11:22:40.105" v="341" actId="165"/>
          <ac:grpSpMkLst>
            <pc:docMk/>
            <pc:sldMk cId="3119719401" sldId="267"/>
            <ac:grpSpMk id="32" creationId="{B1C735C1-E9BC-95DD-048F-5AF0C4116308}"/>
          </ac:grpSpMkLst>
        </pc:grpChg>
        <pc:grpChg chg="mod">
          <ac:chgData name="Consell Esportiu" userId="bd5ba4eb-47bf-47e0-b250-d49df43918c4" providerId="ADAL" clId="{A3879B2E-01E1-4495-98BE-3595D1856A0F}" dt="2024-10-17T11:22:40.105" v="341" actId="165"/>
          <ac:grpSpMkLst>
            <pc:docMk/>
            <pc:sldMk cId="3119719401" sldId="267"/>
            <ac:grpSpMk id="37" creationId="{1CB8F0FE-EBBE-4000-51E9-D7B2DA53EFAB}"/>
          </ac:grpSpMkLst>
        </pc:grpChg>
        <pc:grpChg chg="mod">
          <ac:chgData name="Consell Esportiu" userId="bd5ba4eb-47bf-47e0-b250-d49df43918c4" providerId="ADAL" clId="{A3879B2E-01E1-4495-98BE-3595D1856A0F}" dt="2024-10-17T11:22:40.105" v="341" actId="165"/>
          <ac:grpSpMkLst>
            <pc:docMk/>
            <pc:sldMk cId="3119719401" sldId="267"/>
            <ac:grpSpMk id="43" creationId="{06E83518-9163-4054-7324-287A305AAFBE}"/>
          </ac:grpSpMkLst>
        </pc:grpChg>
        <pc:grpChg chg="mod">
          <ac:chgData name="Consell Esportiu" userId="bd5ba4eb-47bf-47e0-b250-d49df43918c4" providerId="ADAL" clId="{A3879B2E-01E1-4495-98BE-3595D1856A0F}" dt="2024-10-17T11:22:40.105" v="341" actId="165"/>
          <ac:grpSpMkLst>
            <pc:docMk/>
            <pc:sldMk cId="3119719401" sldId="267"/>
            <ac:grpSpMk id="49" creationId="{87CA3229-1042-0087-CA3D-C0466FA1992E}"/>
          </ac:grpSpMkLst>
        </pc:grpChg>
        <pc:grpChg chg="mod">
          <ac:chgData name="Consell Esportiu" userId="bd5ba4eb-47bf-47e0-b250-d49df43918c4" providerId="ADAL" clId="{A3879B2E-01E1-4495-98BE-3595D1856A0F}" dt="2024-10-17T11:22:40.105" v="341" actId="165"/>
          <ac:grpSpMkLst>
            <pc:docMk/>
            <pc:sldMk cId="3119719401" sldId="267"/>
            <ac:grpSpMk id="50" creationId="{AFD8A2CF-0F90-6262-9157-FBBC9A6ED345}"/>
          </ac:grpSpMkLst>
        </pc:grpChg>
        <pc:grpChg chg="mod">
          <ac:chgData name="Consell Esportiu" userId="bd5ba4eb-47bf-47e0-b250-d49df43918c4" providerId="ADAL" clId="{A3879B2E-01E1-4495-98BE-3595D1856A0F}" dt="2024-10-17T11:22:40.105" v="341" actId="165"/>
          <ac:grpSpMkLst>
            <pc:docMk/>
            <pc:sldMk cId="3119719401" sldId="267"/>
            <ac:grpSpMk id="51" creationId="{81DA3C3B-51BE-F076-B67F-47970C678AC6}"/>
          </ac:grpSpMkLst>
        </pc:grpChg>
        <pc:picChg chg="mod">
          <ac:chgData name="Consell Esportiu" userId="bd5ba4eb-47bf-47e0-b250-d49df43918c4" providerId="ADAL" clId="{A3879B2E-01E1-4495-98BE-3595D1856A0F}" dt="2024-10-17T11:22:40.105" v="341" actId="165"/>
          <ac:picMkLst>
            <pc:docMk/>
            <pc:sldMk cId="3119719401" sldId="267"/>
            <ac:picMk id="2" creationId="{CA65BCE3-D002-36C5-B66A-CE4A4105E380}"/>
          </ac:picMkLst>
        </pc:picChg>
        <pc:picChg chg="mod">
          <ac:chgData name="Consell Esportiu" userId="bd5ba4eb-47bf-47e0-b250-d49df43918c4" providerId="ADAL" clId="{A3879B2E-01E1-4495-98BE-3595D1856A0F}" dt="2024-10-17T11:22:40.105" v="341" actId="165"/>
          <ac:picMkLst>
            <pc:docMk/>
            <pc:sldMk cId="3119719401" sldId="267"/>
            <ac:picMk id="3" creationId="{044A9B47-141D-4DD6-FFCC-2C58416A1136}"/>
          </ac:picMkLst>
        </pc:picChg>
        <pc:picChg chg="mod">
          <ac:chgData name="Consell Esportiu" userId="bd5ba4eb-47bf-47e0-b250-d49df43918c4" providerId="ADAL" clId="{A3879B2E-01E1-4495-98BE-3595D1856A0F}" dt="2024-10-17T11:22:40.105" v="341" actId="165"/>
          <ac:picMkLst>
            <pc:docMk/>
            <pc:sldMk cId="3119719401" sldId="267"/>
            <ac:picMk id="4" creationId="{BC3D7169-B8BA-8151-B5BA-BFC8B4CFE626}"/>
          </ac:picMkLst>
        </pc:picChg>
        <pc:picChg chg="mod">
          <ac:chgData name="Consell Esportiu" userId="bd5ba4eb-47bf-47e0-b250-d49df43918c4" providerId="ADAL" clId="{A3879B2E-01E1-4495-98BE-3595D1856A0F}" dt="2024-10-17T11:22:34.877" v="340" actId="1076"/>
          <ac:picMkLst>
            <pc:docMk/>
            <pc:sldMk cId="3119719401" sldId="267"/>
            <ac:picMk id="16" creationId="{81C351EF-C4AB-8E34-7B59-55CC283FCD1E}"/>
          </ac:picMkLst>
        </pc:picChg>
      </pc:sldChg>
      <pc:sldChg chg="addSp delSp modSp add del mod">
        <pc:chgData name="Consell Esportiu" userId="bd5ba4eb-47bf-47e0-b250-d49df43918c4" providerId="ADAL" clId="{A3879B2E-01E1-4495-98BE-3595D1856A0F}" dt="2024-10-17T11:36:10.770" v="684" actId="47"/>
        <pc:sldMkLst>
          <pc:docMk/>
          <pc:sldMk cId="3096121487" sldId="268"/>
        </pc:sldMkLst>
        <pc:spChg chg="del">
          <ac:chgData name="Consell Esportiu" userId="bd5ba4eb-47bf-47e0-b250-d49df43918c4" providerId="ADAL" clId="{A3879B2E-01E1-4495-98BE-3595D1856A0F}" dt="2024-10-17T11:34:30.653" v="670" actId="478"/>
          <ac:spMkLst>
            <pc:docMk/>
            <pc:sldMk cId="3096121487" sldId="268"/>
            <ac:spMk id="56" creationId="{BAABCFA9-4B5B-B849-4E85-B3EBEBFF6A5D}"/>
          </ac:spMkLst>
        </pc:spChg>
        <pc:spChg chg="del">
          <ac:chgData name="Consell Esportiu" userId="bd5ba4eb-47bf-47e0-b250-d49df43918c4" providerId="ADAL" clId="{A3879B2E-01E1-4495-98BE-3595D1856A0F}" dt="2024-10-17T11:34:31.978" v="672" actId="478"/>
          <ac:spMkLst>
            <pc:docMk/>
            <pc:sldMk cId="3096121487" sldId="268"/>
            <ac:spMk id="66" creationId="{C8AE455D-60DD-C9B4-C32E-4DAD6FE8576B}"/>
          </ac:spMkLst>
        </pc:spChg>
        <pc:spChg chg="del">
          <ac:chgData name="Consell Esportiu" userId="bd5ba4eb-47bf-47e0-b250-d49df43918c4" providerId="ADAL" clId="{A3879B2E-01E1-4495-98BE-3595D1856A0F}" dt="2024-10-17T11:34:31.520" v="671" actId="478"/>
          <ac:spMkLst>
            <pc:docMk/>
            <pc:sldMk cId="3096121487" sldId="268"/>
            <ac:spMk id="76" creationId="{65B14425-7770-946C-F7B8-7D9F4DAFA8D0}"/>
          </ac:spMkLst>
        </pc:spChg>
        <pc:spChg chg="del">
          <ac:chgData name="Consell Esportiu" userId="bd5ba4eb-47bf-47e0-b250-d49df43918c4" providerId="ADAL" clId="{A3879B2E-01E1-4495-98BE-3595D1856A0F}" dt="2024-10-17T11:34:30.083" v="669" actId="478"/>
          <ac:spMkLst>
            <pc:docMk/>
            <pc:sldMk cId="3096121487" sldId="268"/>
            <ac:spMk id="77" creationId="{C1C2E844-50D3-D1B0-FE64-90B0882ADB9E}"/>
          </ac:spMkLst>
        </pc:spChg>
        <pc:spChg chg="del">
          <ac:chgData name="Consell Esportiu" userId="bd5ba4eb-47bf-47e0-b250-d49df43918c4" providerId="ADAL" clId="{A3879B2E-01E1-4495-98BE-3595D1856A0F}" dt="2024-10-17T11:34:29.393" v="668" actId="478"/>
          <ac:spMkLst>
            <pc:docMk/>
            <pc:sldMk cId="3096121487" sldId="268"/>
            <ac:spMk id="78" creationId="{8BE79D74-2653-08D1-71B8-58CCE6E770B4}"/>
          </ac:spMkLst>
        </pc:spChg>
        <pc:spChg chg="del">
          <ac:chgData name="Consell Esportiu" userId="bd5ba4eb-47bf-47e0-b250-d49df43918c4" providerId="ADAL" clId="{A3879B2E-01E1-4495-98BE-3595D1856A0F}" dt="2024-10-17T11:34:32.976" v="674" actId="478"/>
          <ac:spMkLst>
            <pc:docMk/>
            <pc:sldMk cId="3096121487" sldId="268"/>
            <ac:spMk id="79" creationId="{C4132C97-CF77-5DB9-B36C-617986EB33D8}"/>
          </ac:spMkLst>
        </pc:spChg>
        <pc:spChg chg="del">
          <ac:chgData name="Consell Esportiu" userId="bd5ba4eb-47bf-47e0-b250-d49df43918c4" providerId="ADAL" clId="{A3879B2E-01E1-4495-98BE-3595D1856A0F}" dt="2024-10-17T11:34:32.549" v="673" actId="478"/>
          <ac:spMkLst>
            <pc:docMk/>
            <pc:sldMk cId="3096121487" sldId="268"/>
            <ac:spMk id="80" creationId="{185EF4E5-5C49-75DD-3028-04C270B6FA73}"/>
          </ac:spMkLst>
        </pc:spChg>
        <pc:spChg chg="del">
          <ac:chgData name="Consell Esportiu" userId="bd5ba4eb-47bf-47e0-b250-d49df43918c4" providerId="ADAL" clId="{A3879B2E-01E1-4495-98BE-3595D1856A0F}" dt="2024-10-17T11:34:35.254" v="678" actId="478"/>
          <ac:spMkLst>
            <pc:docMk/>
            <pc:sldMk cId="3096121487" sldId="268"/>
            <ac:spMk id="81" creationId="{C937059C-7DDD-69B1-C232-F7B9E250DC23}"/>
          </ac:spMkLst>
        </pc:spChg>
        <pc:spChg chg="del">
          <ac:chgData name="Consell Esportiu" userId="bd5ba4eb-47bf-47e0-b250-d49df43918c4" providerId="ADAL" clId="{A3879B2E-01E1-4495-98BE-3595D1856A0F}" dt="2024-10-17T11:34:34.778" v="677" actId="478"/>
          <ac:spMkLst>
            <pc:docMk/>
            <pc:sldMk cId="3096121487" sldId="268"/>
            <ac:spMk id="82" creationId="{B29EE8AD-12C5-942B-CCDD-41C56DCB0293}"/>
          </ac:spMkLst>
        </pc:spChg>
        <pc:spChg chg="del">
          <ac:chgData name="Consell Esportiu" userId="bd5ba4eb-47bf-47e0-b250-d49df43918c4" providerId="ADAL" clId="{A3879B2E-01E1-4495-98BE-3595D1856A0F}" dt="2024-10-17T11:34:34.398" v="676" actId="478"/>
          <ac:spMkLst>
            <pc:docMk/>
            <pc:sldMk cId="3096121487" sldId="268"/>
            <ac:spMk id="83" creationId="{67F58A3B-F844-2FB0-5092-7498EFA568A1}"/>
          </ac:spMkLst>
        </pc:spChg>
        <pc:spChg chg="del">
          <ac:chgData name="Consell Esportiu" userId="bd5ba4eb-47bf-47e0-b250-d49df43918c4" providerId="ADAL" clId="{A3879B2E-01E1-4495-98BE-3595D1856A0F}" dt="2024-10-17T11:34:33.970" v="675" actId="478"/>
          <ac:spMkLst>
            <pc:docMk/>
            <pc:sldMk cId="3096121487" sldId="268"/>
            <ac:spMk id="84" creationId="{10B985A1-D068-F9B3-5985-775ED0E8A8E6}"/>
          </ac:spMkLst>
        </pc:spChg>
        <pc:spChg chg="del">
          <ac:chgData name="Consell Esportiu" userId="bd5ba4eb-47bf-47e0-b250-d49df43918c4" providerId="ADAL" clId="{A3879B2E-01E1-4495-98BE-3595D1856A0F}" dt="2024-10-17T11:34:28.157" v="665" actId="478"/>
          <ac:spMkLst>
            <pc:docMk/>
            <pc:sldMk cId="3096121487" sldId="268"/>
            <ac:spMk id="85" creationId="{6E88C224-9B41-F57E-3554-36E03AAF6565}"/>
          </ac:spMkLst>
        </pc:spChg>
        <pc:spChg chg="del mod">
          <ac:chgData name="Consell Esportiu" userId="bd5ba4eb-47bf-47e0-b250-d49df43918c4" providerId="ADAL" clId="{A3879B2E-01E1-4495-98BE-3595D1856A0F}" dt="2024-10-17T11:34:28.741" v="667" actId="478"/>
          <ac:spMkLst>
            <pc:docMk/>
            <pc:sldMk cId="3096121487" sldId="268"/>
            <ac:spMk id="86" creationId="{3E71C98A-CD65-41BF-38CB-B78E27BB70F8}"/>
          </ac:spMkLst>
        </pc:spChg>
        <pc:spChg chg="del">
          <ac:chgData name="Consell Esportiu" userId="bd5ba4eb-47bf-47e0-b250-d49df43918c4" providerId="ADAL" clId="{A3879B2E-01E1-4495-98BE-3595D1856A0F}" dt="2024-10-17T11:34:26.548" v="664" actId="478"/>
          <ac:spMkLst>
            <pc:docMk/>
            <pc:sldMk cId="3096121487" sldId="268"/>
            <ac:spMk id="87" creationId="{7B44BDDE-BECD-24B6-F5AD-EFD2E2BD7568}"/>
          </ac:spMkLst>
        </pc:spChg>
        <pc:spChg chg="del">
          <ac:chgData name="Consell Esportiu" userId="bd5ba4eb-47bf-47e0-b250-d49df43918c4" providerId="ADAL" clId="{A3879B2E-01E1-4495-98BE-3595D1856A0F}" dt="2024-10-17T11:34:26.169" v="663" actId="478"/>
          <ac:spMkLst>
            <pc:docMk/>
            <pc:sldMk cId="3096121487" sldId="268"/>
            <ac:spMk id="88" creationId="{93AA815C-696E-7809-5752-B0B62C0A5047}"/>
          </ac:spMkLst>
        </pc:spChg>
        <pc:grpChg chg="del">
          <ac:chgData name="Consell Esportiu" userId="bd5ba4eb-47bf-47e0-b250-d49df43918c4" providerId="ADAL" clId="{A3879B2E-01E1-4495-98BE-3595D1856A0F}" dt="2024-10-17T11:34:22.896" v="662" actId="478"/>
          <ac:grpSpMkLst>
            <pc:docMk/>
            <pc:sldMk cId="3096121487" sldId="268"/>
            <ac:grpSpMk id="55" creationId="{B0C00588-B956-78FC-B705-BBC505DFAB96}"/>
          </ac:grpSpMkLst>
        </pc:grpChg>
        <pc:picChg chg="add mod">
          <ac:chgData name="Consell Esportiu" userId="bd5ba4eb-47bf-47e0-b250-d49df43918c4" providerId="ADAL" clId="{A3879B2E-01E1-4495-98BE-3595D1856A0F}" dt="2024-10-17T11:34:43.995" v="683" actId="1076"/>
          <ac:picMkLst>
            <pc:docMk/>
            <pc:sldMk cId="3096121487" sldId="268"/>
            <ac:picMk id="2" creationId="{1D450382-3A49-C92E-A2F7-4693C9E145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5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1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0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5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4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7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7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1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3">
            <a:extLst>
              <a:ext uri="{FF2B5EF4-FFF2-40B4-BE49-F238E27FC236}">
                <a16:creationId xmlns:a16="http://schemas.microsoft.com/office/drawing/2014/main" id="{AA7850C8-8932-45FB-824D-8AB7D8469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528BB4B4-FCCA-4BB8-A5B5-7EDD9652D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060CE5-3D56-7634-83AC-C9FD7F1B4278}"/>
              </a:ext>
            </a:extLst>
          </p:cNvPr>
          <p:cNvSpPr txBox="1"/>
          <p:nvPr/>
        </p:nvSpPr>
        <p:spPr>
          <a:xfrm>
            <a:off x="60290" y="1643293"/>
            <a:ext cx="4521649" cy="325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Curs Monitor/a </a:t>
            </a:r>
            <a:r>
              <a:rPr lang="en-US" sz="4100" b="1" spc="-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d'activitats</a:t>
            </a:r>
            <a:r>
              <a:rPr lang="en-US" sz="41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100" b="1" spc="-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dinamització</a:t>
            </a:r>
            <a:r>
              <a:rPr lang="en-US" sz="41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100" b="1" spc="-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1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spc="-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l'àmbit</a:t>
            </a:r>
            <a:r>
              <a:rPr lang="en-US" sz="41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100" b="1" spc="-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poliesportiu</a:t>
            </a:r>
            <a:endParaRPr lang="en-US" sz="4100" b="1" spc="-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AD000C-FECC-4415-AB14-16AC3974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727" y="758952"/>
            <a:ext cx="3379859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DF1F092-CC3D-466E-8C3F-4880297B2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08" y="1438468"/>
            <a:ext cx="3054096" cy="18324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4A9CF7B-6D34-42D7-9614-7AA889926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758952"/>
            <a:ext cx="2849303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58DEA40E-A1A6-474E-BE3B-A06C929EB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727" y="4115150"/>
            <a:ext cx="3379859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B7CAE43-70C4-3408-56A7-9EF60D7C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608" y="4532691"/>
            <a:ext cx="3049308" cy="115873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472A6C1-76CF-4215-B818-52CFF4D7A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2722807"/>
            <a:ext cx="2849303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1CE9D6-3D74-4540-A98B-232824586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4260E6B-0E2D-CE6D-99DC-E65DE7361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14" y="1155560"/>
            <a:ext cx="2849303" cy="103485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4029DA11-F107-F227-1B04-51C0726322A4}"/>
              </a:ext>
            </a:extLst>
          </p:cNvPr>
          <p:cNvGrpSpPr/>
          <p:nvPr/>
        </p:nvGrpSpPr>
        <p:grpSpPr>
          <a:xfrm>
            <a:off x="8536211" y="2844822"/>
            <a:ext cx="3054096" cy="2889085"/>
            <a:chOff x="4935253" y="668220"/>
            <a:chExt cx="2805832" cy="2680570"/>
          </a:xfrm>
        </p:grpSpPr>
        <p:pic>
          <p:nvPicPr>
            <p:cNvPr id="9" name="Gráfico 8" descr="CXCXZCCalendario giratorio contorno">
              <a:extLst>
                <a:ext uri="{FF2B5EF4-FFF2-40B4-BE49-F238E27FC236}">
                  <a16:creationId xmlns:a16="http://schemas.microsoft.com/office/drawing/2014/main" id="{40E292A9-2801-ABBC-4294-9BCC80BBF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35253" y="668220"/>
              <a:ext cx="2805832" cy="268057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648B3B1-F210-5003-D820-F3723F8428CB}"/>
                </a:ext>
              </a:extLst>
            </p:cNvPr>
            <p:cNvSpPr txBox="1"/>
            <p:nvPr/>
          </p:nvSpPr>
          <p:spPr>
            <a:xfrm>
              <a:off x="5323561" y="1833559"/>
              <a:ext cx="2016691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05117">
                <a:spcAft>
                  <a:spcPts val="700"/>
                </a:spcAft>
              </a:pPr>
              <a:r>
                <a:rPr lang="ca-ES" sz="1595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NADAL I SETMANA SANTA </a:t>
              </a:r>
            </a:p>
            <a:p>
              <a:pPr algn="ctr" defTabSz="405117">
                <a:spcAft>
                  <a:spcPts val="700"/>
                </a:spcAft>
              </a:pPr>
              <a:r>
                <a:rPr lang="ca-ES" sz="1595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2024/2025</a:t>
              </a:r>
              <a:endParaRPr lang="ca-ES" sz="1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13" descr="Nota post-it roja y blanca">
            <a:extLst>
              <a:ext uri="{FF2B5EF4-FFF2-40B4-BE49-F238E27FC236}">
                <a16:creationId xmlns:a16="http://schemas.microsoft.com/office/drawing/2014/main" id="{7C521EFF-0A2A-1588-ECE4-A74F3B28B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540" y="471992"/>
            <a:ext cx="12670099" cy="7016309"/>
          </a:xfr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C379E27-2AF9-E54A-50F1-E25D7205DA8A}"/>
              </a:ext>
            </a:extLst>
          </p:cNvPr>
          <p:cNvSpPr/>
          <p:nvPr/>
        </p:nvSpPr>
        <p:spPr>
          <a:xfrm>
            <a:off x="0" y="288101"/>
            <a:ext cx="8693063" cy="1052186"/>
          </a:xfrm>
          <a:prstGeom prst="rect">
            <a:avLst/>
          </a:pr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500" b="1" dirty="0">
                <a:solidFill>
                  <a:schemeClr val="tx1"/>
                </a:solidFill>
              </a:rPr>
              <a:t>Descripció del curs</a:t>
            </a:r>
          </a:p>
        </p:txBody>
      </p:sp>
      <p:pic>
        <p:nvPicPr>
          <p:cNvPr id="12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7A5CA23-0CC1-9736-69A1-47F6E8BC3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048" y="375781"/>
            <a:ext cx="3185952" cy="82671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71FB7A1-08C1-7073-B18D-2CB4569C6EBD}"/>
              </a:ext>
            </a:extLst>
          </p:cNvPr>
          <p:cNvSpPr txBox="1"/>
          <p:nvPr/>
        </p:nvSpPr>
        <p:spPr>
          <a:xfrm rot="21292736">
            <a:off x="509821" y="2907863"/>
            <a:ext cx="726185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dirty="0">
                <a:effectLst/>
              </a:rPr>
              <a:t>Amb aquesta titulació podràs exercir de </a:t>
            </a:r>
            <a:r>
              <a:rPr lang="ca-ES" b="1" dirty="0">
                <a:effectLst/>
              </a:rPr>
              <a:t>monitor/a en activitats</a:t>
            </a:r>
            <a:br>
              <a:rPr lang="ca-ES" dirty="0"/>
            </a:br>
            <a:r>
              <a:rPr lang="ca-ES" b="1" dirty="0">
                <a:effectLst/>
              </a:rPr>
              <a:t>físiques i esportives per a infants i joves menors d’edat</a:t>
            </a:r>
            <a:br>
              <a:rPr lang="ca-ES" dirty="0"/>
            </a:br>
            <a:r>
              <a:rPr lang="ca-ES" dirty="0">
                <a:effectLst/>
              </a:rPr>
              <a:t>(personal que s’encarrega de la dinamització i el</a:t>
            </a:r>
            <a:br>
              <a:rPr lang="ca-ES" dirty="0"/>
            </a:br>
            <a:r>
              <a:rPr lang="ca-ES" dirty="0">
                <a:effectLst/>
              </a:rPr>
              <a:t>desenvolupament de les activitats esportives o poliesportives i</a:t>
            </a:r>
            <a:br>
              <a:rPr lang="ca-ES" dirty="0"/>
            </a:br>
            <a:r>
              <a:rPr lang="ca-ES" dirty="0">
                <a:effectLst/>
              </a:rPr>
              <a:t>també el personal que intervé en esdeveniments esportius per</a:t>
            </a:r>
            <a:br>
              <a:rPr lang="ca-ES" dirty="0"/>
            </a:br>
            <a:r>
              <a:rPr lang="ca-ES" dirty="0">
                <a:effectLst/>
              </a:rPr>
              <a:t>a menors d’edat).</a:t>
            </a:r>
            <a:endParaRPr lang="ca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3BEDDB-776D-2A5C-E78D-D4F2BC18AC44}"/>
              </a:ext>
            </a:extLst>
          </p:cNvPr>
          <p:cNvSpPr txBox="1"/>
          <p:nvPr/>
        </p:nvSpPr>
        <p:spPr>
          <a:xfrm>
            <a:off x="6100175" y="6259499"/>
            <a:ext cx="191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Amb el suport de: 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5A27282-CE0F-1880-5AC9-959B3DFB8410}"/>
              </a:ext>
            </a:extLst>
          </p:cNvPr>
          <p:cNvCxnSpPr>
            <a:cxnSpLocks/>
          </p:cNvCxnSpPr>
          <p:nvPr/>
        </p:nvCxnSpPr>
        <p:spPr>
          <a:xfrm>
            <a:off x="-245648" y="6620006"/>
            <a:ext cx="813704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6836E6D-E20D-4DEF-AEEA-AC516DA27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949" y="5924683"/>
            <a:ext cx="2136497" cy="1038963"/>
          </a:xfrm>
          <a:prstGeom prst="rect">
            <a:avLst/>
          </a:prstGeom>
        </p:spPr>
      </p:pic>
      <p:pic>
        <p:nvPicPr>
          <p:cNvPr id="22" name="Imagen 21" descr="Logotipo&#10;&#10;Descripción generada automáticamente">
            <a:extLst>
              <a:ext uri="{FF2B5EF4-FFF2-40B4-BE49-F238E27FC236}">
                <a16:creationId xmlns:a16="http://schemas.microsoft.com/office/drawing/2014/main" id="{16568FF3-A075-9F21-4D6D-C0767DB6E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29" y="6116278"/>
            <a:ext cx="1737148" cy="655774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C0F6E351-16A8-A26D-FB45-D6936FE87178}"/>
              </a:ext>
            </a:extLst>
          </p:cNvPr>
          <p:cNvSpPr txBox="1"/>
          <p:nvPr/>
        </p:nvSpPr>
        <p:spPr>
          <a:xfrm>
            <a:off x="8980310" y="1691909"/>
            <a:ext cx="2527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a-ES" dirty="0"/>
              <a:t>Et permetrà registrar-te al</a:t>
            </a:r>
            <a:r>
              <a:rPr lang="ca-ES" b="1" dirty="0"/>
              <a:t> </a:t>
            </a:r>
            <a:r>
              <a:rPr lang="ca-ES" sz="3600" b="1" dirty="0"/>
              <a:t>ROPEC</a:t>
            </a:r>
            <a:endParaRPr lang="ca-ES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5DC5C95-A8B5-0B20-D85D-99F37F397412}"/>
              </a:ext>
            </a:extLst>
          </p:cNvPr>
          <p:cNvSpPr txBox="1"/>
          <p:nvPr/>
        </p:nvSpPr>
        <p:spPr>
          <a:xfrm>
            <a:off x="8178273" y="3013798"/>
            <a:ext cx="36028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a-ES" b="1" dirty="0"/>
              <a:t>Podràs treballar per a: </a:t>
            </a:r>
          </a:p>
          <a:p>
            <a:pPr algn="r"/>
            <a:r>
              <a:rPr lang="ca-ES" dirty="0">
                <a:effectLst/>
              </a:rPr>
              <a:t>Consells Esportius, Ajuntaments, Patronats</a:t>
            </a:r>
            <a:r>
              <a:rPr lang="ca-ES" dirty="0"/>
              <a:t> </a:t>
            </a:r>
            <a:r>
              <a:rPr lang="ca-ES" dirty="0">
                <a:effectLst/>
              </a:rPr>
              <a:t>Municipals, centres educatius, AMPA i altres entitats esportives. 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121096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3ABC281A-4320-BC19-D939-7F6A9EF74B9B}"/>
              </a:ext>
            </a:extLst>
          </p:cNvPr>
          <p:cNvGrpSpPr/>
          <p:nvPr/>
        </p:nvGrpSpPr>
        <p:grpSpPr>
          <a:xfrm>
            <a:off x="-245648" y="5924683"/>
            <a:ext cx="12425094" cy="1038963"/>
            <a:chOff x="-245648" y="5924683"/>
            <a:chExt cx="12425094" cy="1038963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7CFAD2F-7425-1058-5CA7-B9AC064A0977}"/>
                </a:ext>
              </a:extLst>
            </p:cNvPr>
            <p:cNvSpPr txBox="1"/>
            <p:nvPr/>
          </p:nvSpPr>
          <p:spPr>
            <a:xfrm>
              <a:off x="6100175" y="6259499"/>
              <a:ext cx="191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Amb el suport de: </a:t>
              </a: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8D93A53D-A26C-18CB-5725-A4981F718A4B}"/>
                </a:ext>
              </a:extLst>
            </p:cNvPr>
            <p:cNvCxnSpPr>
              <a:cxnSpLocks/>
            </p:cNvCxnSpPr>
            <p:nvPr/>
          </p:nvCxnSpPr>
          <p:spPr>
            <a:xfrm>
              <a:off x="-245648" y="6620006"/>
              <a:ext cx="8137045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n 13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BE09B5E8-115A-7552-92BC-86BBCAF11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2949" y="5924683"/>
              <a:ext cx="2136497" cy="1038963"/>
            </a:xfrm>
            <a:prstGeom prst="rect">
              <a:avLst/>
            </a:prstGeom>
          </p:spPr>
        </p:pic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3D36F78D-517C-3F13-28ED-DD301AF5A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229" y="6116278"/>
              <a:ext cx="1737148" cy="655774"/>
            </a:xfrm>
            <a:prstGeom prst="rect">
              <a:avLst/>
            </a:prstGeom>
          </p:spPr>
        </p:pic>
      </p:grpSp>
      <p:pic>
        <p:nvPicPr>
          <p:cNvPr id="16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3DCB9E5-A19A-7BF1-1789-2AB0D9986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494" y="23391"/>
            <a:ext cx="3185952" cy="82671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6FD4964-A340-B19F-7760-7C71884D49C5}"/>
              </a:ext>
            </a:extLst>
          </p:cNvPr>
          <p:cNvSpPr txBox="1"/>
          <p:nvPr/>
        </p:nvSpPr>
        <p:spPr>
          <a:xfrm>
            <a:off x="10479026" y="4643778"/>
            <a:ext cx="1340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bg1"/>
                </a:solidFill>
              </a:rPr>
              <a:t>150 hores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76FDCD-D9A9-4F09-6DA1-67EDE5EC7A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4040" t="26849" r="23357" b="22557"/>
          <a:stretch/>
        </p:blipFill>
        <p:spPr>
          <a:xfrm>
            <a:off x="5010892" y="1179266"/>
            <a:ext cx="6187376" cy="4760844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F0D17003-05BB-2C51-05A3-D41DD773CDFB}"/>
              </a:ext>
            </a:extLst>
          </p:cNvPr>
          <p:cNvGrpSpPr/>
          <p:nvPr/>
        </p:nvGrpSpPr>
        <p:grpSpPr>
          <a:xfrm>
            <a:off x="372690" y="1762129"/>
            <a:ext cx="4214817" cy="3211640"/>
            <a:chOff x="876821" y="1111274"/>
            <a:chExt cx="3641195" cy="2717018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B6541D6-D592-88C3-5477-31BAD226110B}"/>
                </a:ext>
              </a:extLst>
            </p:cNvPr>
            <p:cNvSpPr/>
            <p:nvPr/>
          </p:nvSpPr>
          <p:spPr>
            <a:xfrm>
              <a:off x="887044" y="1111274"/>
              <a:ext cx="3432132" cy="1164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3200" b="1" dirty="0">
                  <a:solidFill>
                    <a:schemeClr val="bg1">
                      <a:lumMod val="65000"/>
                    </a:schemeClr>
                  </a:solidFill>
                </a:rPr>
                <a:t>ESTRUCTURA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85F3A7-6BFE-628F-7FEC-DDF1EC21EF76}"/>
                </a:ext>
              </a:extLst>
            </p:cNvPr>
            <p:cNvSpPr/>
            <p:nvPr/>
          </p:nvSpPr>
          <p:spPr>
            <a:xfrm>
              <a:off x="876821" y="2493064"/>
              <a:ext cx="901876" cy="1164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3200" b="1" dirty="0">
                  <a:solidFill>
                    <a:schemeClr val="bg1">
                      <a:lumMod val="65000"/>
                    </a:schemeClr>
                  </a:solidFill>
                </a:rPr>
                <a:t>DEL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E318E3D-E513-E51E-6A51-231035A04DF0}"/>
                </a:ext>
              </a:extLst>
            </p:cNvPr>
            <p:cNvSpPr/>
            <p:nvPr/>
          </p:nvSpPr>
          <p:spPr>
            <a:xfrm>
              <a:off x="2363540" y="2663372"/>
              <a:ext cx="2154476" cy="1164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4400" b="1" dirty="0">
                  <a:solidFill>
                    <a:schemeClr val="bg1">
                      <a:lumMod val="65000"/>
                    </a:schemeClr>
                  </a:solidFill>
                </a:rPr>
                <a:t>CURS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565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7B6ED09-B132-899C-5A70-9C934C62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1612264"/>
            <a:ext cx="3028950" cy="35718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/>
            <a:r>
              <a:rPr lang="ca-ES" sz="3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Convalidacions del Bloc General (15h) </a:t>
            </a:r>
            <a:br>
              <a:rPr lang="ca-ES" sz="3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a-ES" sz="3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CIATE Esport Escolar (35h)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4688A6-9EB3-AC53-B04A-B352EBBF4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343" y="1143516"/>
            <a:ext cx="7753132" cy="4509369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sz="1600" dirty="0"/>
              <a:t>Aquelles persones que disposin de les següents formacions finalitzades i certificades podran sol·licitar l’exempció: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600" dirty="0"/>
              <a:t>Graduat/da en educació primària (6-12 anys).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600" dirty="0"/>
              <a:t>Graduat/da en mestre d’educació primària (6-12 anys).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600" dirty="0"/>
              <a:t>Certificats de professionalitat de Dinamització o Direcció i Coordinació d’activitats de temps lliure educatiu infantil i juvenil.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600" dirty="0"/>
              <a:t>Un títol del sistema educatiu que inclogui de forma completa la qualificació professional de dinamització d’activitats d’educació en el lleure infantil i juvenil.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600" dirty="0"/>
              <a:t>Està titulat/da com a Monitor/a de lleure o Director/a de lleure.</a:t>
            </a:r>
          </a:p>
          <a:p>
            <a:endParaRPr lang="ca-ES" sz="1800" dirty="0">
              <a:solidFill>
                <a:schemeClr val="tx2"/>
              </a:solidFill>
            </a:endParaRPr>
          </a:p>
        </p:txBody>
      </p:sp>
      <p:pic>
        <p:nvPicPr>
          <p:cNvPr id="19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6B1C5E0-5701-FB2D-D4EA-C03504728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494" y="-16928"/>
            <a:ext cx="3185952" cy="826718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72ABDE22-B91F-E83C-5E5F-B455A9440B49}"/>
              </a:ext>
            </a:extLst>
          </p:cNvPr>
          <p:cNvGrpSpPr/>
          <p:nvPr/>
        </p:nvGrpSpPr>
        <p:grpSpPr>
          <a:xfrm>
            <a:off x="-245648" y="5999839"/>
            <a:ext cx="12425094" cy="1038963"/>
            <a:chOff x="-245648" y="5924683"/>
            <a:chExt cx="12425094" cy="1038963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F1D82E55-B221-1171-073B-6C74101EB048}"/>
                </a:ext>
              </a:extLst>
            </p:cNvPr>
            <p:cNvSpPr txBox="1"/>
            <p:nvPr/>
          </p:nvSpPr>
          <p:spPr>
            <a:xfrm>
              <a:off x="6604052" y="6259497"/>
              <a:ext cx="191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Amb el suport de: </a:t>
              </a:r>
            </a:p>
          </p:txBody>
        </p: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C758B2B7-9D7C-7F4D-3A41-EF0D139CCD8A}"/>
                </a:ext>
              </a:extLst>
            </p:cNvPr>
            <p:cNvCxnSpPr>
              <a:cxnSpLocks/>
            </p:cNvCxnSpPr>
            <p:nvPr/>
          </p:nvCxnSpPr>
          <p:spPr>
            <a:xfrm>
              <a:off x="-245648" y="6620006"/>
              <a:ext cx="858798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agen 22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F9C7514F-95E0-E31C-0562-44F9E4C2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2949" y="5924683"/>
              <a:ext cx="2136497" cy="1038963"/>
            </a:xfrm>
            <a:prstGeom prst="rect">
              <a:avLst/>
            </a:prstGeom>
          </p:spPr>
        </p:pic>
        <p:pic>
          <p:nvPicPr>
            <p:cNvPr id="24" name="Imagen 23" descr="Logotipo&#10;&#10;Descripción generada automáticamente">
              <a:extLst>
                <a:ext uri="{FF2B5EF4-FFF2-40B4-BE49-F238E27FC236}">
                  <a16:creationId xmlns:a16="http://schemas.microsoft.com/office/drawing/2014/main" id="{E74C191D-B536-0C86-89DB-39DC0A5FF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140" y="6157001"/>
              <a:ext cx="1521390" cy="574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16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B5774-D164-A1FC-4634-DF6E2A60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3" y="1550213"/>
            <a:ext cx="3399243" cy="3757573"/>
          </a:xfrm>
        </p:spPr>
        <p:txBody>
          <a:bodyPr>
            <a:normAutofit fontScale="90000"/>
          </a:bodyPr>
          <a:lstStyle/>
          <a:p>
            <a:pPr algn="just"/>
            <a:r>
              <a:rPr lang="ca-ES" sz="3100" b="1" dirty="0">
                <a:solidFill>
                  <a:srgbClr val="FFFFFF"/>
                </a:solidFill>
                <a:latin typeface="+mn-lt"/>
              </a:rPr>
              <a:t>Requisits per a participar:</a:t>
            </a:r>
            <a:br>
              <a:rPr lang="ca-ES" sz="3100" b="1" dirty="0">
                <a:solidFill>
                  <a:srgbClr val="FFFFFF"/>
                </a:solidFill>
                <a:latin typeface="+mn-lt"/>
              </a:rPr>
            </a:br>
            <a:br>
              <a:rPr lang="ca-ES" sz="3100" b="1" dirty="0">
                <a:solidFill>
                  <a:srgbClr val="FFFFFF"/>
                </a:solidFill>
                <a:latin typeface="+mn-lt"/>
              </a:rPr>
            </a:br>
            <a:br>
              <a:rPr lang="ca-ES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a-ES" sz="2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a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assistir al curs, els participants hauran de reunir les condicions següents:</a:t>
            </a:r>
            <a:br>
              <a:rPr lang="ca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a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a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a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Edat mínima: 16 anys complerts en el moment de la inscripció (si és menor de 18 anys haurà d’adjuntar una autorització del/s tutor/s legals). </a:t>
            </a:r>
            <a:br>
              <a:rPr lang="ca-E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a-ES" sz="18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97607AE-5376-AE75-B47B-131CF878D867}"/>
              </a:ext>
            </a:extLst>
          </p:cNvPr>
          <p:cNvSpPr/>
          <p:nvPr/>
        </p:nvSpPr>
        <p:spPr>
          <a:xfrm>
            <a:off x="4693688" y="1319451"/>
            <a:ext cx="7143750" cy="939452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Preu del curs</a:t>
            </a:r>
          </a:p>
        </p:txBody>
      </p:sp>
      <p:pic>
        <p:nvPicPr>
          <p:cNvPr id="11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9E63377-40C5-0BAE-A863-FF05C245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048" y="512124"/>
            <a:ext cx="3185952" cy="826718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9279D5F3-5544-9D37-B105-6B9B76FEA207}"/>
              </a:ext>
            </a:extLst>
          </p:cNvPr>
          <p:cNvGrpSpPr/>
          <p:nvPr/>
        </p:nvGrpSpPr>
        <p:grpSpPr>
          <a:xfrm>
            <a:off x="-245648" y="5999839"/>
            <a:ext cx="12425094" cy="1038963"/>
            <a:chOff x="-245648" y="5924683"/>
            <a:chExt cx="12425094" cy="1038963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49C0E85-DFCB-1AEB-F916-3C44EFD59DED}"/>
                </a:ext>
              </a:extLst>
            </p:cNvPr>
            <p:cNvSpPr txBox="1"/>
            <p:nvPr/>
          </p:nvSpPr>
          <p:spPr>
            <a:xfrm>
              <a:off x="6604052" y="6259497"/>
              <a:ext cx="191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Amb el suport de: </a:t>
              </a:r>
            </a:p>
          </p:txBody>
        </p: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41314CAA-1B9B-7565-8EF3-DEDF166B0F9B}"/>
                </a:ext>
              </a:extLst>
            </p:cNvPr>
            <p:cNvCxnSpPr>
              <a:cxnSpLocks/>
            </p:cNvCxnSpPr>
            <p:nvPr/>
          </p:nvCxnSpPr>
          <p:spPr>
            <a:xfrm>
              <a:off x="-245648" y="6620006"/>
              <a:ext cx="858798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agen 22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0544EA26-DFBB-C456-4F92-F79CA7F42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2949" y="5924683"/>
              <a:ext cx="2136497" cy="1038963"/>
            </a:xfrm>
            <a:prstGeom prst="rect">
              <a:avLst/>
            </a:prstGeom>
          </p:spPr>
        </p:pic>
        <p:pic>
          <p:nvPicPr>
            <p:cNvPr id="24" name="Imagen 23" descr="Logotipo&#10;&#10;Descripción generada automáticamente">
              <a:extLst>
                <a:ext uri="{FF2B5EF4-FFF2-40B4-BE49-F238E27FC236}">
                  <a16:creationId xmlns:a16="http://schemas.microsoft.com/office/drawing/2014/main" id="{B329AD05-0AA2-A33A-8F75-0E95CA0BB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140" y="6157001"/>
              <a:ext cx="1521390" cy="574325"/>
            </a:xfrm>
            <a:prstGeom prst="rect">
              <a:avLst/>
            </a:prstGeom>
          </p:spPr>
        </p:pic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D37A4D2-5647-F1BF-DC9A-C34F698161EE}"/>
              </a:ext>
            </a:extLst>
          </p:cNvPr>
          <p:cNvSpPr txBox="1"/>
          <p:nvPr/>
        </p:nvSpPr>
        <p:spPr>
          <a:xfrm>
            <a:off x="4650982" y="5774499"/>
            <a:ext cx="6848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Descompte del 20% del curs si tens entre 16 i 29 anys i ets o vius a la Noguera. </a:t>
            </a: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A9F2BBB8-8D7D-CC6C-EEE8-8CF4ED598A1B}"/>
              </a:ext>
            </a:extLst>
          </p:cNvPr>
          <p:cNvSpPr/>
          <p:nvPr/>
        </p:nvSpPr>
        <p:spPr>
          <a:xfrm>
            <a:off x="4672617" y="2531798"/>
            <a:ext cx="3795221" cy="542547"/>
          </a:xfrm>
          <a:prstGeom prst="homePlate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CIATE: BLOC GENERAL</a:t>
            </a:r>
          </a:p>
        </p:txBody>
      </p:sp>
      <p:sp>
        <p:nvSpPr>
          <p:cNvPr id="30" name="Flecha: pentágono 29">
            <a:extLst>
              <a:ext uri="{FF2B5EF4-FFF2-40B4-BE49-F238E27FC236}">
                <a16:creationId xmlns:a16="http://schemas.microsoft.com/office/drawing/2014/main" id="{110B393D-487E-31C8-5D71-2DA10B762D15}"/>
              </a:ext>
            </a:extLst>
          </p:cNvPr>
          <p:cNvSpPr/>
          <p:nvPr/>
        </p:nvSpPr>
        <p:spPr>
          <a:xfrm>
            <a:off x="4672618" y="3329834"/>
            <a:ext cx="3795221" cy="542547"/>
          </a:xfrm>
          <a:prstGeom prst="homePlate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BLOC ESPECÍFIC: 2D – JOC I ESPORT EN EDAT ESCOLAR</a:t>
            </a:r>
          </a:p>
        </p:txBody>
      </p:sp>
      <p:sp>
        <p:nvSpPr>
          <p:cNvPr id="32" name="Flecha: pentágono 31">
            <a:extLst>
              <a:ext uri="{FF2B5EF4-FFF2-40B4-BE49-F238E27FC236}">
                <a16:creationId xmlns:a16="http://schemas.microsoft.com/office/drawing/2014/main" id="{FD89051D-D77C-9621-2FBA-061D49CB0269}"/>
              </a:ext>
            </a:extLst>
          </p:cNvPr>
          <p:cNvSpPr/>
          <p:nvPr/>
        </p:nvSpPr>
        <p:spPr>
          <a:xfrm>
            <a:off x="4646933" y="4954190"/>
            <a:ext cx="3795221" cy="542547"/>
          </a:xfrm>
          <a:prstGeom prst="homePlate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BLOC ESPECÍFIC: 2F – GESTIÓ PETITES ENTITATS ESPORTIVES</a:t>
            </a:r>
          </a:p>
        </p:txBody>
      </p:sp>
      <p:sp>
        <p:nvSpPr>
          <p:cNvPr id="33" name="Flecha: pentágono 32">
            <a:extLst>
              <a:ext uri="{FF2B5EF4-FFF2-40B4-BE49-F238E27FC236}">
                <a16:creationId xmlns:a16="http://schemas.microsoft.com/office/drawing/2014/main" id="{C6AD4152-F510-5523-CA7D-B302D5046877}"/>
              </a:ext>
            </a:extLst>
          </p:cNvPr>
          <p:cNvSpPr/>
          <p:nvPr/>
        </p:nvSpPr>
        <p:spPr>
          <a:xfrm>
            <a:off x="4646933" y="4194972"/>
            <a:ext cx="3795221" cy="542547"/>
          </a:xfrm>
          <a:prstGeom prst="homePlate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3B: PRIMERS AUXILIS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3E909F7-3F43-5482-BF58-D40FC860410D}"/>
              </a:ext>
            </a:extLst>
          </p:cNvPr>
          <p:cNvGrpSpPr/>
          <p:nvPr/>
        </p:nvGrpSpPr>
        <p:grpSpPr>
          <a:xfrm>
            <a:off x="8568705" y="2404998"/>
            <a:ext cx="1693939" cy="3275449"/>
            <a:chOff x="9128549" y="2404998"/>
            <a:chExt cx="1693939" cy="3275449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FA9449EB-0573-9E3D-4FD3-FD24B8CD0F56}"/>
                </a:ext>
              </a:extLst>
            </p:cNvPr>
            <p:cNvGrpSpPr/>
            <p:nvPr/>
          </p:nvGrpSpPr>
          <p:grpSpPr>
            <a:xfrm>
              <a:off x="9136598" y="3326032"/>
              <a:ext cx="1533466" cy="542547"/>
              <a:chOff x="9136598" y="3326032"/>
              <a:chExt cx="1533466" cy="542547"/>
            </a:xfrm>
          </p:grpSpPr>
          <p:sp>
            <p:nvSpPr>
              <p:cNvPr id="37" name="Flecha: pentágono 36">
                <a:extLst>
                  <a:ext uri="{FF2B5EF4-FFF2-40B4-BE49-F238E27FC236}">
                    <a16:creationId xmlns:a16="http://schemas.microsoft.com/office/drawing/2014/main" id="{6349E489-5590-D80A-15F4-436DA554052D}"/>
                  </a:ext>
                </a:extLst>
              </p:cNvPr>
              <p:cNvSpPr/>
              <p:nvPr/>
            </p:nvSpPr>
            <p:spPr>
              <a:xfrm rot="10800000">
                <a:off x="9136598" y="3326032"/>
                <a:ext cx="1445741" cy="542547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0BE2807C-7FBB-CC96-E82E-97A41A495D4E}"/>
                  </a:ext>
                </a:extLst>
              </p:cNvPr>
              <p:cNvSpPr txBox="1"/>
              <p:nvPr/>
            </p:nvSpPr>
            <p:spPr>
              <a:xfrm>
                <a:off x="9232372" y="3373879"/>
                <a:ext cx="143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400" b="1" dirty="0">
                    <a:solidFill>
                      <a:srgbClr val="FF0000"/>
                    </a:solidFill>
                  </a:rPr>
                  <a:t>60€</a:t>
                </a: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8F86031-7F28-C56A-2CC9-15AC91D5CE73}"/>
                </a:ext>
              </a:extLst>
            </p:cNvPr>
            <p:cNvGrpSpPr/>
            <p:nvPr/>
          </p:nvGrpSpPr>
          <p:grpSpPr>
            <a:xfrm>
              <a:off x="9128549" y="4179490"/>
              <a:ext cx="1554041" cy="542547"/>
              <a:chOff x="9128549" y="4179490"/>
              <a:chExt cx="1554041" cy="542547"/>
            </a:xfrm>
          </p:grpSpPr>
          <p:sp>
            <p:nvSpPr>
              <p:cNvPr id="38" name="Flecha: pentágono 37">
                <a:extLst>
                  <a:ext uri="{FF2B5EF4-FFF2-40B4-BE49-F238E27FC236}">
                    <a16:creationId xmlns:a16="http://schemas.microsoft.com/office/drawing/2014/main" id="{8AE4820D-9A02-20D8-24CE-D384F69F878D}"/>
                  </a:ext>
                </a:extLst>
              </p:cNvPr>
              <p:cNvSpPr/>
              <p:nvPr/>
            </p:nvSpPr>
            <p:spPr>
              <a:xfrm rot="10800000">
                <a:off x="9128549" y="4179490"/>
                <a:ext cx="1445741" cy="542547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DF4F4012-FF89-6729-B1AF-2C71C833C27B}"/>
                  </a:ext>
                </a:extLst>
              </p:cNvPr>
              <p:cNvSpPr txBox="1"/>
              <p:nvPr/>
            </p:nvSpPr>
            <p:spPr>
              <a:xfrm>
                <a:off x="9244898" y="4229478"/>
                <a:ext cx="143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400" b="1" dirty="0">
                    <a:solidFill>
                      <a:srgbClr val="FF0000"/>
                    </a:solidFill>
                  </a:rPr>
                  <a:t>30€</a:t>
                </a: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BE961EA5-8D7F-830C-A488-34089283E443}"/>
                </a:ext>
              </a:extLst>
            </p:cNvPr>
            <p:cNvGrpSpPr/>
            <p:nvPr/>
          </p:nvGrpSpPr>
          <p:grpSpPr>
            <a:xfrm>
              <a:off x="9128550" y="4955284"/>
              <a:ext cx="1543519" cy="542547"/>
              <a:chOff x="9128550" y="4955284"/>
              <a:chExt cx="1543519" cy="542547"/>
            </a:xfrm>
          </p:grpSpPr>
          <p:sp>
            <p:nvSpPr>
              <p:cNvPr id="42" name="Flecha: pentágono 41">
                <a:extLst>
                  <a:ext uri="{FF2B5EF4-FFF2-40B4-BE49-F238E27FC236}">
                    <a16:creationId xmlns:a16="http://schemas.microsoft.com/office/drawing/2014/main" id="{0E1EE22A-47E2-2E56-7D98-5F81265A35A5}"/>
                  </a:ext>
                </a:extLst>
              </p:cNvPr>
              <p:cNvSpPr/>
              <p:nvPr/>
            </p:nvSpPr>
            <p:spPr>
              <a:xfrm rot="10800000">
                <a:off x="9128550" y="4955284"/>
                <a:ext cx="1445741" cy="542547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19FA0A4F-BA00-8F6F-4C69-3F3184C2A389}"/>
                  </a:ext>
                </a:extLst>
              </p:cNvPr>
              <p:cNvSpPr txBox="1"/>
              <p:nvPr/>
            </p:nvSpPr>
            <p:spPr>
              <a:xfrm>
                <a:off x="9234377" y="5008251"/>
                <a:ext cx="143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400" b="1" dirty="0">
                    <a:solidFill>
                      <a:srgbClr val="FF0000"/>
                    </a:solidFill>
                  </a:rPr>
                  <a:t>60€</a:t>
                </a:r>
              </a:p>
            </p:txBody>
          </p:sp>
        </p:grp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FF9A4F74-BAA4-3613-DEA3-CF8F9FC1299E}"/>
                </a:ext>
              </a:extLst>
            </p:cNvPr>
            <p:cNvGrpSpPr/>
            <p:nvPr/>
          </p:nvGrpSpPr>
          <p:grpSpPr>
            <a:xfrm>
              <a:off x="9128551" y="2404998"/>
              <a:ext cx="1693937" cy="3275449"/>
              <a:chOff x="9128551" y="2404998"/>
              <a:chExt cx="1693937" cy="3275449"/>
            </a:xfrm>
          </p:grpSpPr>
          <p:sp>
            <p:nvSpPr>
              <p:cNvPr id="36" name="Flecha: pentágono 35">
                <a:extLst>
                  <a:ext uri="{FF2B5EF4-FFF2-40B4-BE49-F238E27FC236}">
                    <a16:creationId xmlns:a16="http://schemas.microsoft.com/office/drawing/2014/main" id="{D085512E-E38B-F0DF-8BB2-0311016E66D2}"/>
                  </a:ext>
                </a:extLst>
              </p:cNvPr>
              <p:cNvSpPr/>
              <p:nvPr/>
            </p:nvSpPr>
            <p:spPr>
              <a:xfrm rot="10800000">
                <a:off x="9128551" y="2531797"/>
                <a:ext cx="1445741" cy="542547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AEBF953-527D-D4DB-6C0A-2D0B6A7025DA}"/>
                  </a:ext>
                </a:extLst>
              </p:cNvPr>
              <p:cNvSpPr txBox="1"/>
              <p:nvPr/>
            </p:nvSpPr>
            <p:spPr>
              <a:xfrm>
                <a:off x="9244898" y="2581494"/>
                <a:ext cx="143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400" b="1" dirty="0">
                    <a:solidFill>
                      <a:srgbClr val="FF0000"/>
                    </a:solidFill>
                  </a:rPr>
                  <a:t>30€</a:t>
                </a:r>
              </a:p>
            </p:txBody>
          </p:sp>
          <p:sp>
            <p:nvSpPr>
              <p:cNvPr id="51" name="Cerrar corchete 50">
                <a:extLst>
                  <a:ext uri="{FF2B5EF4-FFF2-40B4-BE49-F238E27FC236}">
                    <a16:creationId xmlns:a16="http://schemas.microsoft.com/office/drawing/2014/main" id="{A6A1C864-1EE5-7B3F-4E57-DC3D8017EBAD}"/>
                  </a:ext>
                </a:extLst>
              </p:cNvPr>
              <p:cNvSpPr/>
              <p:nvPr/>
            </p:nvSpPr>
            <p:spPr>
              <a:xfrm>
                <a:off x="10584494" y="2404998"/>
                <a:ext cx="237994" cy="3275449"/>
              </a:xfrm>
              <a:prstGeom prst="rightBracket">
                <a:avLst/>
              </a:prstGeom>
              <a:noFill/>
              <a:ln w="5715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 dirty="0"/>
              </a:p>
            </p:txBody>
          </p:sp>
        </p:grpSp>
      </p:grpSp>
      <p:sp>
        <p:nvSpPr>
          <p:cNvPr id="53" name="Explosión: 8 puntos 52">
            <a:extLst>
              <a:ext uri="{FF2B5EF4-FFF2-40B4-BE49-F238E27FC236}">
                <a16:creationId xmlns:a16="http://schemas.microsoft.com/office/drawing/2014/main" id="{7AEC82FE-E567-1CE9-3463-C039E66010D9}"/>
              </a:ext>
            </a:extLst>
          </p:cNvPr>
          <p:cNvSpPr/>
          <p:nvPr/>
        </p:nvSpPr>
        <p:spPr>
          <a:xfrm>
            <a:off x="10226569" y="3278344"/>
            <a:ext cx="1763601" cy="1510086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b="1" dirty="0">
                <a:solidFill>
                  <a:srgbClr val="FF0000"/>
                </a:solidFill>
              </a:rPr>
              <a:t>180€</a:t>
            </a:r>
          </a:p>
        </p:txBody>
      </p:sp>
    </p:spTree>
    <p:extLst>
      <p:ext uri="{BB962C8B-B14F-4D97-AF65-F5344CB8AC3E}">
        <p14:creationId xmlns:p14="http://schemas.microsoft.com/office/powerpoint/2010/main" val="183542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6706FD5-1DA1-1EF5-1DCF-840AF920D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74827"/>
              </p:ext>
            </p:extLst>
          </p:nvPr>
        </p:nvGraphicFramePr>
        <p:xfrm>
          <a:off x="304230" y="2883692"/>
          <a:ext cx="5624214" cy="13716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59308">
                  <a:extLst>
                    <a:ext uri="{9D8B030D-6E8A-4147-A177-3AD203B41FA5}">
                      <a16:colId xmlns:a16="http://schemas.microsoft.com/office/drawing/2014/main" val="621105518"/>
                    </a:ext>
                  </a:extLst>
                </a:gridCol>
                <a:gridCol w="2490949">
                  <a:extLst>
                    <a:ext uri="{9D8B030D-6E8A-4147-A177-3AD203B41FA5}">
                      <a16:colId xmlns:a16="http://schemas.microsoft.com/office/drawing/2014/main" val="56754918"/>
                    </a:ext>
                  </a:extLst>
                </a:gridCol>
                <a:gridCol w="1159308">
                  <a:extLst>
                    <a:ext uri="{9D8B030D-6E8A-4147-A177-3AD203B41FA5}">
                      <a16:colId xmlns:a16="http://schemas.microsoft.com/office/drawing/2014/main" val="2670644422"/>
                    </a:ext>
                  </a:extLst>
                </a:gridCol>
                <a:gridCol w="814649">
                  <a:extLst>
                    <a:ext uri="{9D8B030D-6E8A-4147-A177-3AD203B41FA5}">
                      <a16:colId xmlns:a16="http://schemas.microsoft.com/office/drawing/2014/main" val="59267874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BLOC ESPECÍFIC – JOCS I ESPORT EN EDAT ESCOLAR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427087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24/12/2024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8:00 – 15:00</a:t>
                      </a:r>
                    </a:p>
                  </a:txBody>
                  <a:tcPr marL="68580" marR="68580" marT="0" marB="0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PRESENCIAL</a:t>
                      </a:r>
                    </a:p>
                  </a:txBody>
                  <a:tcPr marL="68580" marR="68580" marT="0" marB="0">
                    <a:solidFill>
                      <a:srgbClr val="FFE1E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35 HORES</a:t>
                      </a:r>
                    </a:p>
                  </a:txBody>
                  <a:tcPr marL="68580" marR="68580" marT="0" marB="0" anchor="ctr"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7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27/12/2024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8:00 – 15:00</a:t>
                      </a:r>
                    </a:p>
                  </a:txBody>
                  <a:tcPr marL="68580" marR="68580" marT="0" marB="0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PRESENCIAL</a:t>
                      </a:r>
                    </a:p>
                  </a:txBody>
                  <a:tcPr marL="68580" marR="68580" marT="0" marB="0">
                    <a:solidFill>
                      <a:srgbClr val="FFE1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35 HORES</a:t>
                      </a:r>
                    </a:p>
                  </a:txBody>
                  <a:tcPr marL="68580" marR="68580" marT="0" marB="0" anchor="ctr"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778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28/12/2024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8:00 – 15:00</a:t>
                      </a:r>
                    </a:p>
                  </a:txBody>
                  <a:tcPr marL="68580" marR="68580" marT="0" marB="0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PRESENCIAL</a:t>
                      </a:r>
                    </a:p>
                  </a:txBody>
                  <a:tcPr marL="68580" marR="68580" marT="0" marB="0">
                    <a:solidFill>
                      <a:srgbClr val="FFCD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5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29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30/12/2024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8:00 – 15:00</a:t>
                      </a:r>
                    </a:p>
                  </a:txBody>
                  <a:tcPr marL="68580" marR="68580" marT="0" marB="0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PRESENCIAL</a:t>
                      </a:r>
                    </a:p>
                  </a:txBody>
                  <a:tcPr marL="68580" marR="68580" marT="0" marB="0">
                    <a:solidFill>
                      <a:srgbClr val="FFE1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5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31/12/2024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8:00 – 15:00</a:t>
                      </a:r>
                    </a:p>
                  </a:txBody>
                  <a:tcPr marL="68580" marR="68580" marT="0" marB="0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PRESENCIAL</a:t>
                      </a:r>
                    </a:p>
                  </a:txBody>
                  <a:tcPr marL="68580" marR="68580" marT="0" marB="0">
                    <a:solidFill>
                      <a:srgbClr val="FFCD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5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96498"/>
                  </a:ext>
                </a:extLst>
              </a:tr>
            </a:tbl>
          </a:graphicData>
        </a:graphic>
      </p:graphicFrame>
      <p:sp>
        <p:nvSpPr>
          <p:cNvPr id="12" name="Signo más 11">
            <a:extLst>
              <a:ext uri="{FF2B5EF4-FFF2-40B4-BE49-F238E27FC236}">
                <a16:creationId xmlns:a16="http://schemas.microsoft.com/office/drawing/2014/main" id="{903144B1-A091-9021-FDC3-7858EA952A65}"/>
              </a:ext>
            </a:extLst>
          </p:cNvPr>
          <p:cNvSpPr/>
          <p:nvPr/>
        </p:nvSpPr>
        <p:spPr>
          <a:xfrm>
            <a:off x="2930931" y="2292209"/>
            <a:ext cx="388188" cy="388188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8DBE20B-81E8-C0D6-1040-ADA33AA31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376325"/>
              </p:ext>
            </p:extLst>
          </p:nvPr>
        </p:nvGraphicFramePr>
        <p:xfrm>
          <a:off x="6362859" y="1050238"/>
          <a:ext cx="5286377" cy="223348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30370">
                  <a:extLst>
                    <a:ext uri="{9D8B030D-6E8A-4147-A177-3AD203B41FA5}">
                      <a16:colId xmlns:a16="http://schemas.microsoft.com/office/drawing/2014/main" val="621105518"/>
                    </a:ext>
                  </a:extLst>
                </a:gridCol>
                <a:gridCol w="2503536">
                  <a:extLst>
                    <a:ext uri="{9D8B030D-6E8A-4147-A177-3AD203B41FA5}">
                      <a16:colId xmlns:a16="http://schemas.microsoft.com/office/drawing/2014/main" val="56754918"/>
                    </a:ext>
                  </a:extLst>
                </a:gridCol>
                <a:gridCol w="1089036">
                  <a:extLst>
                    <a:ext uri="{9D8B030D-6E8A-4147-A177-3AD203B41FA5}">
                      <a16:colId xmlns:a16="http://schemas.microsoft.com/office/drawing/2014/main" val="2670644422"/>
                    </a:ext>
                  </a:extLst>
                </a:gridCol>
                <a:gridCol w="663435">
                  <a:extLst>
                    <a:ext uri="{9D8B030D-6E8A-4147-A177-3AD203B41FA5}">
                      <a16:colId xmlns:a16="http://schemas.microsoft.com/office/drawing/2014/main" val="592678746"/>
                    </a:ext>
                  </a:extLst>
                </a:gridCol>
              </a:tblGrid>
              <a:tr h="393202">
                <a:tc gridSpan="4"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BLOC ESPECÍFIC – GESTIÓ I ORGANITZACIÓ D’ENTITATS ESPORTIVES</a:t>
                      </a:r>
                    </a:p>
                  </a:txBody>
                  <a:tcPr marL="68580" marR="68580" marT="0" marB="0">
                    <a:solidFill>
                      <a:srgbClr val="67E7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427087571"/>
                  </a:ext>
                </a:extLst>
              </a:tr>
              <a:tr h="329961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02/01/2025</a:t>
                      </a:r>
                    </a:p>
                  </a:txBody>
                  <a:tcPr marL="68580" marR="68580" marT="0" marB="0">
                    <a:solidFill>
                      <a:srgbClr val="67E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8:00 – 15:00</a:t>
                      </a:r>
                    </a:p>
                  </a:txBody>
                  <a:tcPr marL="68580" marR="68580" marT="0" marB="0">
                    <a:solidFill>
                      <a:srgbClr val="BDF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PRESENCIAL</a:t>
                      </a:r>
                    </a:p>
                  </a:txBody>
                  <a:tcPr marL="68580" marR="68580" marT="0" marB="0">
                    <a:solidFill>
                      <a:srgbClr val="BDF5E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35 HORES</a:t>
                      </a:r>
                    </a:p>
                  </a:txBody>
                  <a:tcPr marL="68580" marR="68580" marT="0" marB="0" anchor="ctr">
                    <a:solidFill>
                      <a:srgbClr val="BDF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778121"/>
                  </a:ext>
                </a:extLst>
              </a:tr>
              <a:tr h="329961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03/01/2025</a:t>
                      </a:r>
                    </a:p>
                  </a:txBody>
                  <a:tcPr marL="68580" marR="68580" marT="0" marB="0">
                    <a:solidFill>
                      <a:srgbClr val="67E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8:00 – 15:00</a:t>
                      </a:r>
                    </a:p>
                  </a:txBody>
                  <a:tcPr marL="68580" marR="68580" marT="0" marB="0">
                    <a:solidFill>
                      <a:srgbClr val="E2FA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PRESENCIAL</a:t>
                      </a:r>
                    </a:p>
                  </a:txBody>
                  <a:tcPr marL="68580" marR="68580" marT="0" marB="0">
                    <a:solidFill>
                      <a:srgbClr val="E2FA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5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BDF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29853"/>
                  </a:ext>
                </a:extLst>
              </a:tr>
              <a:tr h="393202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04/01/2025</a:t>
                      </a:r>
                    </a:p>
                  </a:txBody>
                  <a:tcPr marL="68580" marR="68580" marT="0" marB="0">
                    <a:solidFill>
                      <a:srgbClr val="67E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effectLst/>
                        </a:rPr>
                        <a:t>8:00 – 15:00</a:t>
                      </a:r>
                    </a:p>
                  </a:txBody>
                  <a:tcPr marL="68580" marR="68580" marT="0" marB="0">
                    <a:solidFill>
                      <a:srgbClr val="BDF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PRESENCIAL</a:t>
                      </a:r>
                    </a:p>
                  </a:txBody>
                  <a:tcPr marL="68580" marR="68580" marT="0" marB="0">
                    <a:solidFill>
                      <a:srgbClr val="BDF5E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5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BDF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8428"/>
                  </a:ext>
                </a:extLst>
              </a:tr>
              <a:tr h="329961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07/01/2025</a:t>
                      </a:r>
                    </a:p>
                  </a:txBody>
                  <a:tcPr marL="68580" marR="68580" marT="0" marB="0">
                    <a:solidFill>
                      <a:srgbClr val="67E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8:00 – 15:00</a:t>
                      </a:r>
                    </a:p>
                  </a:txBody>
                  <a:tcPr marL="68580" marR="68580" marT="0" marB="0">
                    <a:solidFill>
                      <a:srgbClr val="E2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</a:rPr>
                        <a:t>PRESENCIAL</a:t>
                      </a:r>
                    </a:p>
                  </a:txBody>
                  <a:tcPr marL="68580" marR="68580" marT="0" marB="0">
                    <a:solidFill>
                      <a:srgbClr val="E2FA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5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BDF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31027"/>
                  </a:ext>
                </a:extLst>
              </a:tr>
              <a:tr h="393202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14/04/2025</a:t>
                      </a:r>
                    </a:p>
                  </a:txBody>
                  <a:tcPr marL="68580" marR="68580" marT="0" marB="0">
                    <a:solidFill>
                      <a:srgbClr val="67E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8:00 - 15:00</a:t>
                      </a:r>
                    </a:p>
                  </a:txBody>
                  <a:tcPr marL="68580" marR="68580" marT="0" marB="0">
                    <a:solidFill>
                      <a:srgbClr val="E2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</a:rPr>
                        <a:t>PRESENCIAL</a:t>
                      </a:r>
                    </a:p>
                  </a:txBody>
                  <a:tcPr marL="68580" marR="68580" marT="0" marB="0">
                    <a:solidFill>
                      <a:srgbClr val="E2FA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5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BDF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62354"/>
                  </a:ext>
                </a:extLst>
              </a:tr>
            </a:tbl>
          </a:graphicData>
        </a:graphic>
      </p:graphicFrame>
      <p:sp>
        <p:nvSpPr>
          <p:cNvPr id="15" name="Signo más 14">
            <a:extLst>
              <a:ext uri="{FF2B5EF4-FFF2-40B4-BE49-F238E27FC236}">
                <a16:creationId xmlns:a16="http://schemas.microsoft.com/office/drawing/2014/main" id="{7498DF4F-B547-6C52-621A-5F443052A795}"/>
              </a:ext>
            </a:extLst>
          </p:cNvPr>
          <p:cNvSpPr/>
          <p:nvPr/>
        </p:nvSpPr>
        <p:spPr>
          <a:xfrm>
            <a:off x="8830194" y="3371449"/>
            <a:ext cx="388188" cy="388188"/>
          </a:xfrm>
          <a:prstGeom prst="mathPlus">
            <a:avLst/>
          </a:prstGeom>
          <a:solidFill>
            <a:srgbClr val="BDF5E0"/>
          </a:solidFill>
          <a:ln>
            <a:solidFill>
              <a:srgbClr val="7BEAC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Signo más 17">
            <a:extLst>
              <a:ext uri="{FF2B5EF4-FFF2-40B4-BE49-F238E27FC236}">
                <a16:creationId xmlns:a16="http://schemas.microsoft.com/office/drawing/2014/main" id="{28CC1EC8-A70C-8B19-8A83-AA240EBBCFCC}"/>
              </a:ext>
            </a:extLst>
          </p:cNvPr>
          <p:cNvSpPr/>
          <p:nvPr/>
        </p:nvSpPr>
        <p:spPr>
          <a:xfrm>
            <a:off x="5025930" y="4729230"/>
            <a:ext cx="388800" cy="388800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BE8DB092-8483-FCA1-6676-E46B2D81F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7010"/>
              </p:ext>
            </p:extLst>
          </p:nvPr>
        </p:nvGraphicFramePr>
        <p:xfrm>
          <a:off x="285360" y="5438519"/>
          <a:ext cx="5651772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790">
                  <a:extLst>
                    <a:ext uri="{9D8B030D-6E8A-4147-A177-3AD203B41FA5}">
                      <a16:colId xmlns:a16="http://schemas.microsoft.com/office/drawing/2014/main" val="4011927361"/>
                    </a:ext>
                  </a:extLst>
                </a:gridCol>
                <a:gridCol w="1734123">
                  <a:extLst>
                    <a:ext uri="{9D8B030D-6E8A-4147-A177-3AD203B41FA5}">
                      <a16:colId xmlns:a16="http://schemas.microsoft.com/office/drawing/2014/main" val="3246229830"/>
                    </a:ext>
                  </a:extLst>
                </a:gridCol>
                <a:gridCol w="1187416">
                  <a:extLst>
                    <a:ext uri="{9D8B030D-6E8A-4147-A177-3AD203B41FA5}">
                      <a16:colId xmlns:a16="http://schemas.microsoft.com/office/drawing/2014/main" val="4211179929"/>
                    </a:ext>
                  </a:extLst>
                </a:gridCol>
                <a:gridCol w="980443">
                  <a:extLst>
                    <a:ext uri="{9D8B030D-6E8A-4147-A177-3AD203B41FA5}">
                      <a16:colId xmlns:a16="http://schemas.microsoft.com/office/drawing/2014/main" val="138178579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effectLst/>
                        </a:rPr>
                        <a:t>PRÀCTIQUES EXTERNES</a:t>
                      </a:r>
                    </a:p>
                  </a:txBody>
                  <a:tcPr marL="68580" marR="68580" marT="0" marB="0">
                    <a:solidFill>
                      <a:srgbClr val="E5B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1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>
                          <a:effectLst/>
                        </a:rPr>
                        <a:t>Dins els 12 mesos posteriors a la formació</a:t>
                      </a:r>
                    </a:p>
                  </a:txBody>
                  <a:tcPr marL="68580" marR="68580" marT="0" marB="0">
                    <a:solidFill>
                      <a:srgbClr val="E5B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>
                          <a:effectLst/>
                        </a:rPr>
                        <a:t>Horari a determinar</a:t>
                      </a:r>
                    </a:p>
                  </a:txBody>
                  <a:tcPr marL="68580" marR="68580" marT="0" marB="0" anchor="ctr">
                    <a:solidFill>
                      <a:srgbClr val="E5B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>
                          <a:effectLst/>
                        </a:rPr>
                        <a:t>PRESENCIAL</a:t>
                      </a:r>
                    </a:p>
                  </a:txBody>
                  <a:tcPr marL="68580" marR="68580" marT="0" marB="0" anchor="ctr">
                    <a:solidFill>
                      <a:srgbClr val="E5B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>
                          <a:effectLst/>
                        </a:rPr>
                        <a:t>150 HORES</a:t>
                      </a:r>
                    </a:p>
                  </a:txBody>
                  <a:tcPr marL="68580" marR="68580" marT="0" marB="0" anchor="ctr">
                    <a:solidFill>
                      <a:srgbClr val="E5B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16684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597B86DA-2D1A-1CFD-80CD-A9733580BB12}"/>
              </a:ext>
            </a:extLst>
          </p:cNvPr>
          <p:cNvSpPr/>
          <p:nvPr/>
        </p:nvSpPr>
        <p:spPr>
          <a:xfrm>
            <a:off x="0" y="261502"/>
            <a:ext cx="8693063" cy="585441"/>
          </a:xfrm>
          <a:prstGeom prst="rect">
            <a:avLst/>
          </a:pr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500" b="1" dirty="0">
                <a:solidFill>
                  <a:schemeClr val="tx1"/>
                </a:solidFill>
              </a:rPr>
              <a:t>Dies i horaris del curs</a:t>
            </a:r>
          </a:p>
        </p:txBody>
      </p:sp>
      <p:pic>
        <p:nvPicPr>
          <p:cNvPr id="16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1C351EF-C4AB-8E34-7B59-55CC283FC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048" y="55771"/>
            <a:ext cx="3185952" cy="826718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A371108-B3CD-7390-A8B8-82A9416994C6}"/>
              </a:ext>
            </a:extLst>
          </p:cNvPr>
          <p:cNvGrpSpPr/>
          <p:nvPr/>
        </p:nvGrpSpPr>
        <p:grpSpPr>
          <a:xfrm>
            <a:off x="-245648" y="6096471"/>
            <a:ext cx="12336520" cy="795404"/>
            <a:chOff x="-245648" y="6021315"/>
            <a:chExt cx="12336520" cy="795404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61FAB08-1BB7-F78F-62A5-6B9D050F6319}"/>
                </a:ext>
              </a:extLst>
            </p:cNvPr>
            <p:cNvSpPr txBox="1"/>
            <p:nvPr/>
          </p:nvSpPr>
          <p:spPr>
            <a:xfrm>
              <a:off x="7283660" y="6249740"/>
              <a:ext cx="1916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dirty="0"/>
                <a:t>Amb el suport de: </a:t>
              </a: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2846F0D-36FA-33C7-E43F-B17CB679E362}"/>
                </a:ext>
              </a:extLst>
            </p:cNvPr>
            <p:cNvCxnSpPr>
              <a:cxnSpLocks/>
            </p:cNvCxnSpPr>
            <p:nvPr/>
          </p:nvCxnSpPr>
          <p:spPr>
            <a:xfrm>
              <a:off x="-245648" y="6620006"/>
              <a:ext cx="9108551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n 21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C76DD1BD-06E1-A042-0BF0-9A41A824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5226" y="6021315"/>
              <a:ext cx="1635646" cy="795404"/>
            </a:xfrm>
            <a:prstGeom prst="rect">
              <a:avLst/>
            </a:prstGeom>
          </p:spPr>
        </p:pic>
        <p:pic>
          <p:nvPicPr>
            <p:cNvPr id="23" name="Imagen 22" descr="Logotipo&#10;&#10;Descripción generada automáticamente">
              <a:extLst>
                <a:ext uri="{FF2B5EF4-FFF2-40B4-BE49-F238E27FC236}">
                  <a16:creationId xmlns:a16="http://schemas.microsoft.com/office/drawing/2014/main" id="{6A379E70-65A5-2710-99FD-29CE6074B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256" y="6115637"/>
              <a:ext cx="1449178" cy="547066"/>
            </a:xfrm>
            <a:prstGeom prst="rect">
              <a:avLst/>
            </a:prstGeom>
          </p:spPr>
        </p:pic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36595D-3B9F-145F-172F-73F229501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7010"/>
              </p:ext>
            </p:extLst>
          </p:nvPr>
        </p:nvGraphicFramePr>
        <p:xfrm>
          <a:off x="312919" y="1312445"/>
          <a:ext cx="5624213" cy="701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460">
                  <a:extLst>
                    <a:ext uri="{9D8B030D-6E8A-4147-A177-3AD203B41FA5}">
                      <a16:colId xmlns:a16="http://schemas.microsoft.com/office/drawing/2014/main" val="2990743107"/>
                    </a:ext>
                  </a:extLst>
                </a:gridCol>
                <a:gridCol w="2611905">
                  <a:extLst>
                    <a:ext uri="{9D8B030D-6E8A-4147-A177-3AD203B41FA5}">
                      <a16:colId xmlns:a16="http://schemas.microsoft.com/office/drawing/2014/main" val="3884045663"/>
                    </a:ext>
                  </a:extLst>
                </a:gridCol>
                <a:gridCol w="1098149">
                  <a:extLst>
                    <a:ext uri="{9D8B030D-6E8A-4147-A177-3AD203B41FA5}">
                      <a16:colId xmlns:a16="http://schemas.microsoft.com/office/drawing/2014/main" val="1782630503"/>
                    </a:ext>
                  </a:extLst>
                </a:gridCol>
                <a:gridCol w="817699">
                  <a:extLst>
                    <a:ext uri="{9D8B030D-6E8A-4147-A177-3AD203B41FA5}">
                      <a16:colId xmlns:a16="http://schemas.microsoft.com/office/drawing/2014/main" val="204693995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</a:rPr>
                        <a:t>BLOC COMÚ</a:t>
                      </a:r>
                      <a:endParaRPr lang="ca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17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</a:rPr>
                        <a:t>21/12/2024</a:t>
                      </a:r>
                      <a:endParaRPr lang="ca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</a:rPr>
                        <a:t>8:00 – 15:30</a:t>
                      </a:r>
                      <a:endParaRPr lang="ca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>
                          <a:effectLst/>
                        </a:rPr>
                        <a:t>PRESENCIAL</a:t>
                      </a:r>
                      <a:endParaRPr lang="ca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dirty="0">
                          <a:effectLst/>
                        </a:rPr>
                        <a:t>15 HORES</a:t>
                      </a:r>
                      <a:endParaRPr lang="ca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3588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</a:rPr>
                        <a:t>23/12/2024</a:t>
                      </a:r>
                      <a:endParaRPr lang="ca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</a:rPr>
                        <a:t>8:00 – 15:30</a:t>
                      </a:r>
                      <a:endParaRPr lang="ca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dirty="0">
                          <a:effectLst/>
                        </a:rPr>
                        <a:t>PRESENCIAL</a:t>
                      </a:r>
                      <a:endParaRPr lang="ca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354666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8B4CBC1-6B15-6292-C132-5EE7AD81B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10699"/>
              </p:ext>
            </p:extLst>
          </p:nvPr>
        </p:nvGraphicFramePr>
        <p:xfrm>
          <a:off x="6362858" y="3872038"/>
          <a:ext cx="5286377" cy="161805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70698">
                  <a:extLst>
                    <a:ext uri="{9D8B030D-6E8A-4147-A177-3AD203B41FA5}">
                      <a16:colId xmlns:a16="http://schemas.microsoft.com/office/drawing/2014/main" val="833562061"/>
                    </a:ext>
                  </a:extLst>
                </a:gridCol>
                <a:gridCol w="2188451">
                  <a:extLst>
                    <a:ext uri="{9D8B030D-6E8A-4147-A177-3AD203B41FA5}">
                      <a16:colId xmlns:a16="http://schemas.microsoft.com/office/drawing/2014/main" val="926520494"/>
                    </a:ext>
                  </a:extLst>
                </a:gridCol>
                <a:gridCol w="1093840">
                  <a:extLst>
                    <a:ext uri="{9D8B030D-6E8A-4147-A177-3AD203B41FA5}">
                      <a16:colId xmlns:a16="http://schemas.microsoft.com/office/drawing/2014/main" val="1126316281"/>
                    </a:ext>
                  </a:extLst>
                </a:gridCol>
                <a:gridCol w="933388">
                  <a:extLst>
                    <a:ext uri="{9D8B030D-6E8A-4147-A177-3AD203B41FA5}">
                      <a16:colId xmlns:a16="http://schemas.microsoft.com/office/drawing/2014/main" val="2453572230"/>
                    </a:ext>
                  </a:extLst>
                </a:gridCol>
              </a:tblGrid>
              <a:tr h="22548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</a:rPr>
                        <a:t>BLOC DE PRIMERS AUXILIS</a:t>
                      </a:r>
                      <a:endParaRPr lang="ca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044115"/>
                  </a:ext>
                </a:extLst>
              </a:tr>
              <a:tr h="46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15/04/2025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– 14:30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effectLst/>
                          <a:latin typeface="+mj-lt"/>
                        </a:rPr>
                        <a:t>PRESENCIAL</a:t>
                      </a:r>
                      <a:endParaRPr lang="ca-E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HORES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1296698"/>
                  </a:ext>
                </a:extLst>
              </a:tr>
              <a:tr h="46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  <a:latin typeface="+mj-lt"/>
                        </a:rPr>
                        <a:t>16/04/2025</a:t>
                      </a:r>
                      <a:endParaRPr lang="ca-ES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  <a:latin typeface="+mj-lt"/>
                        </a:rPr>
                        <a:t>9:00 – 14:30</a:t>
                      </a:r>
                      <a:endParaRPr lang="ca-ES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dirty="0">
                          <a:effectLst/>
                          <a:latin typeface="+mj-lt"/>
                        </a:rPr>
                        <a:t>PRESENCIAL</a:t>
                      </a:r>
                      <a:endParaRPr lang="ca-E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611040"/>
                  </a:ext>
                </a:extLst>
              </a:tr>
              <a:tr h="46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  <a:latin typeface="+mj-lt"/>
                        </a:rPr>
                        <a:t>17/04/2025</a:t>
                      </a:r>
                      <a:endParaRPr lang="ca-ES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500" dirty="0">
                          <a:effectLst/>
                          <a:latin typeface="+mj-lt"/>
                        </a:rPr>
                        <a:t>9:00 – 13:00</a:t>
                      </a:r>
                      <a:endParaRPr lang="ca-ES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200" dirty="0">
                          <a:effectLst/>
                          <a:latin typeface="+mj-lt"/>
                        </a:rPr>
                        <a:t>PRESENCIAL</a:t>
                      </a:r>
                      <a:endParaRPr lang="ca-E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557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38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597B86DA-2D1A-1CFD-80CD-A9733580BB12}"/>
              </a:ext>
            </a:extLst>
          </p:cNvPr>
          <p:cNvSpPr/>
          <p:nvPr/>
        </p:nvSpPr>
        <p:spPr>
          <a:xfrm>
            <a:off x="-43076" y="375781"/>
            <a:ext cx="8905259" cy="5854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800" b="1" dirty="0">
              <a:solidFill>
                <a:schemeClr val="tx1"/>
              </a:solidFill>
            </a:endParaRPr>
          </a:p>
        </p:txBody>
      </p:sp>
      <p:pic>
        <p:nvPicPr>
          <p:cNvPr id="16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1C351EF-C4AB-8E34-7B59-55CC283FC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113" y="-18662"/>
            <a:ext cx="3185952" cy="826718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A371108-B3CD-7390-A8B8-82A9416994C6}"/>
              </a:ext>
            </a:extLst>
          </p:cNvPr>
          <p:cNvGrpSpPr/>
          <p:nvPr/>
        </p:nvGrpSpPr>
        <p:grpSpPr>
          <a:xfrm>
            <a:off x="-245648" y="6096471"/>
            <a:ext cx="12336520" cy="795404"/>
            <a:chOff x="-245648" y="6021315"/>
            <a:chExt cx="12336520" cy="795404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61FAB08-1BB7-F78F-62A5-6B9D050F6319}"/>
                </a:ext>
              </a:extLst>
            </p:cNvPr>
            <p:cNvSpPr txBox="1"/>
            <p:nvPr/>
          </p:nvSpPr>
          <p:spPr>
            <a:xfrm>
              <a:off x="7283660" y="6249740"/>
              <a:ext cx="1916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dirty="0"/>
                <a:t>Amb el suport de: </a:t>
              </a: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2846F0D-36FA-33C7-E43F-B17CB679E362}"/>
                </a:ext>
              </a:extLst>
            </p:cNvPr>
            <p:cNvCxnSpPr>
              <a:cxnSpLocks/>
            </p:cNvCxnSpPr>
            <p:nvPr/>
          </p:nvCxnSpPr>
          <p:spPr>
            <a:xfrm>
              <a:off x="-245648" y="6620006"/>
              <a:ext cx="9108551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n 21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C76DD1BD-06E1-A042-0BF0-9A41A824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5226" y="6021315"/>
              <a:ext cx="1635646" cy="795404"/>
            </a:xfrm>
            <a:prstGeom prst="rect">
              <a:avLst/>
            </a:prstGeom>
          </p:spPr>
        </p:pic>
        <p:pic>
          <p:nvPicPr>
            <p:cNvPr id="23" name="Imagen 22" descr="Logotipo&#10;&#10;Descripción generada automáticamente">
              <a:extLst>
                <a:ext uri="{FF2B5EF4-FFF2-40B4-BE49-F238E27FC236}">
                  <a16:creationId xmlns:a16="http://schemas.microsoft.com/office/drawing/2014/main" id="{6A379E70-65A5-2710-99FD-29CE6074B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256" y="6115637"/>
              <a:ext cx="1449178" cy="547066"/>
            </a:xfrm>
            <a:prstGeom prst="rect">
              <a:avLst/>
            </a:prstGeom>
          </p:spPr>
        </p:pic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72D8E8D1-F315-13D0-7ED8-BE5A774F3146}"/>
              </a:ext>
            </a:extLst>
          </p:cNvPr>
          <p:cNvGrpSpPr/>
          <p:nvPr/>
        </p:nvGrpSpPr>
        <p:grpSpPr>
          <a:xfrm>
            <a:off x="9106256" y="3759730"/>
            <a:ext cx="2449847" cy="2013543"/>
            <a:chOff x="5544500" y="2784793"/>
            <a:chExt cx="1535280" cy="1294856"/>
          </a:xfrm>
        </p:grpSpPr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1DE8419E-9DDC-17AE-FE64-A922C1F82030}"/>
                </a:ext>
              </a:extLst>
            </p:cNvPr>
            <p:cNvSpPr/>
            <p:nvPr/>
          </p:nvSpPr>
          <p:spPr>
            <a:xfrm>
              <a:off x="5544500" y="2843119"/>
              <a:ext cx="200025" cy="1905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  <p:sp>
          <p:nvSpPr>
            <p:cNvPr id="69" name="Cuadro de texto 2">
              <a:extLst>
                <a:ext uri="{FF2B5EF4-FFF2-40B4-BE49-F238E27FC236}">
                  <a16:creationId xmlns:a16="http://schemas.microsoft.com/office/drawing/2014/main" id="{30245385-558D-87AC-D23D-AD9CDECC0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827" y="2784793"/>
              <a:ext cx="809625" cy="2381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5B9BD5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a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Comú</a:t>
              </a:r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5F315D9-79E8-B35C-0164-E65E8166C59E}"/>
                </a:ext>
              </a:extLst>
            </p:cNvPr>
            <p:cNvSpPr/>
            <p:nvPr/>
          </p:nvSpPr>
          <p:spPr>
            <a:xfrm>
              <a:off x="5544502" y="3184843"/>
              <a:ext cx="200025" cy="1905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AC6D5EB3-9C7F-BF76-4755-01B42CC44925}"/>
                </a:ext>
              </a:extLst>
            </p:cNvPr>
            <p:cNvSpPr/>
            <p:nvPr/>
          </p:nvSpPr>
          <p:spPr>
            <a:xfrm>
              <a:off x="5544501" y="3525520"/>
              <a:ext cx="200025" cy="190500"/>
            </a:xfrm>
            <a:prstGeom prst="ellipse">
              <a:avLst/>
            </a:prstGeom>
            <a:noFill/>
            <a:ln w="28575">
              <a:solidFill>
                <a:srgbClr val="00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  <p:sp>
          <p:nvSpPr>
            <p:cNvPr id="72" name="Cuadro de texto 2">
              <a:extLst>
                <a:ext uri="{FF2B5EF4-FFF2-40B4-BE49-F238E27FC236}">
                  <a16:creationId xmlns:a16="http://schemas.microsoft.com/office/drawing/2014/main" id="{A11F11D9-788F-2E1A-3C68-496CA7624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2637" y="3134080"/>
              <a:ext cx="1217143" cy="25101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a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Esport Edat Escolar</a:t>
              </a:r>
            </a:p>
          </p:txBody>
        </p:sp>
        <p:sp>
          <p:nvSpPr>
            <p:cNvPr id="73" name="Cuadro de texto 2">
              <a:extLst>
                <a:ext uri="{FF2B5EF4-FFF2-40B4-BE49-F238E27FC236}">
                  <a16:creationId xmlns:a16="http://schemas.microsoft.com/office/drawing/2014/main" id="{57A36900-8F9F-AD72-3242-A02A7637B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826" y="3841525"/>
              <a:ext cx="1043960" cy="23812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993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a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</a:t>
              </a:r>
              <a:r>
                <a:rPr lang="ca-E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Primers Auxilis</a:t>
              </a:r>
              <a:endPara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37E5951F-9049-C965-E28C-C88E513FECA1}"/>
                </a:ext>
              </a:extLst>
            </p:cNvPr>
            <p:cNvSpPr/>
            <p:nvPr/>
          </p:nvSpPr>
          <p:spPr>
            <a:xfrm>
              <a:off x="5544502" y="3867244"/>
              <a:ext cx="200025" cy="1905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 dirty="0"/>
            </a:p>
          </p:txBody>
        </p:sp>
        <p:sp>
          <p:nvSpPr>
            <p:cNvPr id="75" name="Cuadro de texto 2">
              <a:extLst>
                <a:ext uri="{FF2B5EF4-FFF2-40B4-BE49-F238E27FC236}">
                  <a16:creationId xmlns:a16="http://schemas.microsoft.com/office/drawing/2014/main" id="{C76467D6-91E9-B293-35AB-FB6E6D19D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826" y="3500282"/>
              <a:ext cx="1217143" cy="23812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67E7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a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</a:t>
              </a:r>
              <a:r>
                <a:rPr lang="ca-E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Gestió Entitats Esp.</a:t>
              </a:r>
              <a:endPara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20AD817B-3A4B-6867-5DE8-7878373288FC}"/>
              </a:ext>
            </a:extLst>
          </p:cNvPr>
          <p:cNvGrpSpPr/>
          <p:nvPr/>
        </p:nvGrpSpPr>
        <p:grpSpPr>
          <a:xfrm>
            <a:off x="3458207" y="951891"/>
            <a:ext cx="5403976" cy="5380297"/>
            <a:chOff x="4284793" y="1557108"/>
            <a:chExt cx="5403976" cy="5380297"/>
          </a:xfrm>
        </p:grpSpPr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B0C00588-B956-78FC-B705-BBC505DFAB96}"/>
                </a:ext>
              </a:extLst>
            </p:cNvPr>
            <p:cNvGrpSpPr/>
            <p:nvPr/>
          </p:nvGrpSpPr>
          <p:grpSpPr>
            <a:xfrm>
              <a:off x="4284793" y="1557108"/>
              <a:ext cx="5403976" cy="5380297"/>
              <a:chOff x="661285" y="1235140"/>
              <a:chExt cx="5403976" cy="5380297"/>
            </a:xfrm>
          </p:grpSpPr>
          <p:pic>
            <p:nvPicPr>
              <p:cNvPr id="42" name="Imagen 41">
                <a:extLst>
                  <a:ext uri="{FF2B5EF4-FFF2-40B4-BE49-F238E27FC236}">
                    <a16:creationId xmlns:a16="http://schemas.microsoft.com/office/drawing/2014/main" id="{8DD13083-D06B-C316-AD43-5904F8153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285" y="1237607"/>
                <a:ext cx="2601037" cy="2909868"/>
              </a:xfrm>
              <a:prstGeom prst="rect">
                <a:avLst/>
              </a:prstGeom>
            </p:spPr>
          </p:pic>
          <p:pic>
            <p:nvPicPr>
              <p:cNvPr id="52" name="Imagen 51">
                <a:extLst>
                  <a:ext uri="{FF2B5EF4-FFF2-40B4-BE49-F238E27FC236}">
                    <a16:creationId xmlns:a16="http://schemas.microsoft.com/office/drawing/2014/main" id="{ECC09DB2-4E87-AB8C-2A96-A8D605D3D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4266"/>
              <a:stretch/>
            </p:blipFill>
            <p:spPr>
              <a:xfrm>
                <a:off x="3245617" y="1235140"/>
                <a:ext cx="2819644" cy="2713065"/>
              </a:xfrm>
              <a:prstGeom prst="rect">
                <a:avLst/>
              </a:prstGeom>
            </p:spPr>
          </p:pic>
          <p:pic>
            <p:nvPicPr>
              <p:cNvPr id="54" name="Imagen 53">
                <a:extLst>
                  <a:ext uri="{FF2B5EF4-FFF2-40B4-BE49-F238E27FC236}">
                    <a16:creationId xmlns:a16="http://schemas.microsoft.com/office/drawing/2014/main" id="{82E6B69D-BF7B-72BB-8EA5-CC2084C72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2473" y="3809941"/>
                <a:ext cx="2567623" cy="2805496"/>
              </a:xfrm>
              <a:prstGeom prst="rect">
                <a:avLst/>
              </a:prstGeom>
            </p:spPr>
          </p:pic>
        </p:grp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3D952FA2-553C-950D-00AC-29AED9501833}"/>
                </a:ext>
              </a:extLst>
            </p:cNvPr>
            <p:cNvGrpSpPr/>
            <p:nvPr/>
          </p:nvGrpSpPr>
          <p:grpSpPr>
            <a:xfrm>
              <a:off x="4458499" y="2355059"/>
              <a:ext cx="4617674" cy="3735649"/>
              <a:chOff x="836507" y="2053631"/>
              <a:chExt cx="4617674" cy="3735649"/>
            </a:xfrm>
          </p:grpSpPr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BAABCFA9-4B5B-B849-4E85-B3EBEBFF6A5D}"/>
                  </a:ext>
                </a:extLst>
              </p:cNvPr>
              <p:cNvSpPr/>
              <p:nvPr/>
            </p:nvSpPr>
            <p:spPr>
              <a:xfrm>
                <a:off x="2382278" y="3032452"/>
                <a:ext cx="288000" cy="28800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C8AE455D-60DD-C9B4-C32E-4DAD6FE8576B}"/>
                  </a:ext>
                </a:extLst>
              </p:cNvPr>
              <p:cNvSpPr/>
              <p:nvPr/>
            </p:nvSpPr>
            <p:spPr>
              <a:xfrm>
                <a:off x="836507" y="3383052"/>
                <a:ext cx="288000" cy="28800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6" name="Elipse 75">
                <a:extLst>
                  <a:ext uri="{FF2B5EF4-FFF2-40B4-BE49-F238E27FC236}">
                    <a16:creationId xmlns:a16="http://schemas.microsoft.com/office/drawing/2014/main" id="{65B14425-7770-946C-F7B8-7D9F4DAFA8D0}"/>
                  </a:ext>
                </a:extLst>
              </p:cNvPr>
              <p:cNvSpPr/>
              <p:nvPr/>
            </p:nvSpPr>
            <p:spPr>
              <a:xfrm>
                <a:off x="1149903" y="3383710"/>
                <a:ext cx="288000" cy="288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C1C2E844-50D3-D1B0-FE64-90B0882ADB9E}"/>
                  </a:ext>
                </a:extLst>
              </p:cNvPr>
              <p:cNvSpPr/>
              <p:nvPr/>
            </p:nvSpPr>
            <p:spPr>
              <a:xfrm>
                <a:off x="2063091" y="3377843"/>
                <a:ext cx="288000" cy="288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78" name="Elipse 77">
                <a:extLst>
                  <a:ext uri="{FF2B5EF4-FFF2-40B4-BE49-F238E27FC236}">
                    <a16:creationId xmlns:a16="http://schemas.microsoft.com/office/drawing/2014/main" id="{8BE79D74-2653-08D1-71B8-58CCE6E770B4}"/>
                  </a:ext>
                </a:extLst>
              </p:cNvPr>
              <p:cNvSpPr/>
              <p:nvPr/>
            </p:nvSpPr>
            <p:spPr>
              <a:xfrm>
                <a:off x="2375323" y="3386818"/>
                <a:ext cx="288000" cy="288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C4132C97-CF77-5DB9-B36C-617986EB33D8}"/>
                  </a:ext>
                </a:extLst>
              </p:cNvPr>
              <p:cNvSpPr/>
              <p:nvPr/>
            </p:nvSpPr>
            <p:spPr>
              <a:xfrm>
                <a:off x="1143680" y="3722727"/>
                <a:ext cx="288000" cy="288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80" name="Elipse 79">
                <a:extLst>
                  <a:ext uri="{FF2B5EF4-FFF2-40B4-BE49-F238E27FC236}">
                    <a16:creationId xmlns:a16="http://schemas.microsoft.com/office/drawing/2014/main" id="{185EF4E5-5C49-75DD-3028-04C270B6FA73}"/>
                  </a:ext>
                </a:extLst>
              </p:cNvPr>
              <p:cNvSpPr/>
              <p:nvPr/>
            </p:nvSpPr>
            <p:spPr>
              <a:xfrm>
                <a:off x="838879" y="3716503"/>
                <a:ext cx="288000" cy="288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81" name="Elipse 80">
                <a:extLst>
                  <a:ext uri="{FF2B5EF4-FFF2-40B4-BE49-F238E27FC236}">
                    <a16:creationId xmlns:a16="http://schemas.microsoft.com/office/drawing/2014/main" id="{C937059C-7DDD-69B1-C232-F7B9E250DC23}"/>
                  </a:ext>
                </a:extLst>
              </p:cNvPr>
              <p:cNvSpPr/>
              <p:nvPr/>
            </p:nvSpPr>
            <p:spPr>
              <a:xfrm>
                <a:off x="5166181" y="2059529"/>
                <a:ext cx="288000" cy="323951"/>
              </a:xfrm>
              <a:prstGeom prst="ellipse">
                <a:avLst/>
              </a:prstGeom>
              <a:noFill/>
              <a:ln w="28575">
                <a:solidFill>
                  <a:srgbClr val="00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B29EE8AD-12C5-942B-CCDD-41C56DCB0293}"/>
                  </a:ext>
                </a:extLst>
              </p:cNvPr>
              <p:cNvSpPr/>
              <p:nvPr/>
            </p:nvSpPr>
            <p:spPr>
              <a:xfrm>
                <a:off x="4816833" y="2053631"/>
                <a:ext cx="288000" cy="323951"/>
              </a:xfrm>
              <a:prstGeom prst="ellipse">
                <a:avLst/>
              </a:prstGeom>
              <a:noFill/>
              <a:ln w="28575">
                <a:solidFill>
                  <a:srgbClr val="00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67F58A3B-F844-2FB0-5092-7498EFA568A1}"/>
                  </a:ext>
                </a:extLst>
              </p:cNvPr>
              <p:cNvSpPr/>
              <p:nvPr/>
            </p:nvSpPr>
            <p:spPr>
              <a:xfrm>
                <a:off x="4468289" y="2055722"/>
                <a:ext cx="288000" cy="323951"/>
              </a:xfrm>
              <a:prstGeom prst="ellipse">
                <a:avLst/>
              </a:prstGeom>
              <a:noFill/>
              <a:ln w="28575">
                <a:solidFill>
                  <a:srgbClr val="00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10B985A1-D068-F9B3-5985-775ED0E8A8E6}"/>
                  </a:ext>
                </a:extLst>
              </p:cNvPr>
              <p:cNvSpPr/>
              <p:nvPr/>
            </p:nvSpPr>
            <p:spPr>
              <a:xfrm>
                <a:off x="3791726" y="2405913"/>
                <a:ext cx="288000" cy="323951"/>
              </a:xfrm>
              <a:prstGeom prst="ellipse">
                <a:avLst/>
              </a:prstGeom>
              <a:noFill/>
              <a:ln w="28575">
                <a:solidFill>
                  <a:srgbClr val="00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6E88C224-9B41-F57E-3554-36E03AAF6565}"/>
                  </a:ext>
                </a:extLst>
              </p:cNvPr>
              <p:cNvSpPr/>
              <p:nvPr/>
            </p:nvSpPr>
            <p:spPr>
              <a:xfrm>
                <a:off x="2223121" y="5464426"/>
                <a:ext cx="288000" cy="323951"/>
              </a:xfrm>
              <a:prstGeom prst="ellipse">
                <a:avLst/>
              </a:prstGeom>
              <a:noFill/>
              <a:ln w="28575">
                <a:solidFill>
                  <a:srgbClr val="00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/>
              </a:p>
            </p:txBody>
          </p:sp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3E71C98A-CD65-41BF-38CB-B78E27BB70F8}"/>
                  </a:ext>
                </a:extLst>
              </p:cNvPr>
              <p:cNvSpPr/>
              <p:nvPr/>
            </p:nvSpPr>
            <p:spPr>
              <a:xfrm>
                <a:off x="2822550" y="5458417"/>
                <a:ext cx="288000" cy="323951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 dirty="0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7B44BDDE-BECD-24B6-F5AD-EFD2E2BD7568}"/>
                  </a:ext>
                </a:extLst>
              </p:cNvPr>
              <p:cNvSpPr/>
              <p:nvPr/>
            </p:nvSpPr>
            <p:spPr>
              <a:xfrm>
                <a:off x="2526278" y="5458417"/>
                <a:ext cx="288000" cy="323951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 dirty="0"/>
              </a:p>
            </p:txBody>
          </p:sp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93AA815C-696E-7809-5752-B0B62C0A5047}"/>
                  </a:ext>
                </a:extLst>
              </p:cNvPr>
              <p:cNvSpPr/>
              <p:nvPr/>
            </p:nvSpPr>
            <p:spPr>
              <a:xfrm>
                <a:off x="3157080" y="5465329"/>
                <a:ext cx="288000" cy="323951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a-ES" dirty="0"/>
              </a:p>
            </p:txBody>
          </p:sp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F3C1BB7-73C1-DEFF-7D1C-6A87716B3F30}"/>
              </a:ext>
            </a:extLst>
          </p:cNvPr>
          <p:cNvSpPr txBox="1"/>
          <p:nvPr/>
        </p:nvSpPr>
        <p:spPr>
          <a:xfrm>
            <a:off x="26255" y="2464863"/>
            <a:ext cx="32564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Calendari del curs 24/25</a:t>
            </a:r>
          </a:p>
        </p:txBody>
      </p:sp>
    </p:spTree>
    <p:extLst>
      <p:ext uri="{BB962C8B-B14F-4D97-AF65-F5344CB8AC3E}">
        <p14:creationId xmlns:p14="http://schemas.microsoft.com/office/powerpoint/2010/main" val="135159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60000" t="60000" r="5000" b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C15D73C-9D44-08B6-CE97-D5CF4036B2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29607" y="1464137"/>
            <a:ext cx="80616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ca-ES" sz="1600" dirty="0">
                <a:effectLst/>
              </a:rPr>
              <a:t>Una vegada l’aspirant hagi finalitzat tots els blocs, pot iniciar les </a:t>
            </a:r>
            <a:r>
              <a:rPr lang="ca-ES" sz="1600" b="1" dirty="0">
                <a:effectLst/>
              </a:rPr>
              <a:t>150h de</a:t>
            </a:r>
            <a:br>
              <a:rPr lang="ca-ES" sz="1600" b="1" dirty="0">
                <a:effectLst/>
              </a:rPr>
            </a:br>
            <a:r>
              <a:rPr lang="ca-ES" sz="1600" b="1" dirty="0">
                <a:effectLst/>
              </a:rPr>
              <a:t>pràctiques.</a:t>
            </a:r>
            <a:endParaRPr lang="ca-ES" sz="1600" b="1" dirty="0"/>
          </a:p>
          <a:p>
            <a:pPr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ca-ES" sz="1600" dirty="0">
                <a:effectLst/>
              </a:rPr>
              <a:t>Abans però, ha d’haver signat un </a:t>
            </a:r>
            <a:r>
              <a:rPr lang="ca-ES" sz="1600" b="1" dirty="0">
                <a:effectLst/>
              </a:rPr>
              <a:t>conveni de col·laboració </a:t>
            </a:r>
            <a:r>
              <a:rPr lang="ca-ES" sz="1600" dirty="0">
                <a:effectLst/>
              </a:rPr>
              <a:t>entre el</a:t>
            </a:r>
            <a:br>
              <a:rPr lang="ca-ES" sz="1600" dirty="0">
                <a:effectLst/>
              </a:rPr>
            </a:br>
            <a:r>
              <a:rPr lang="ca-ES" sz="1600" dirty="0">
                <a:effectLst/>
              </a:rPr>
              <a:t>Consell Esportiu i l’entitat amb la qual es vol fer les pràctiques.</a:t>
            </a:r>
          </a:p>
          <a:p>
            <a:pPr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ca-ES" sz="1600" dirty="0">
                <a:effectLst/>
              </a:rPr>
              <a:t>És important que l’activitat on es desenvolupin les pràctiques vagi</a:t>
            </a:r>
            <a:br>
              <a:rPr lang="ca-ES" sz="1600" dirty="0">
                <a:effectLst/>
              </a:rPr>
            </a:br>
            <a:r>
              <a:rPr lang="ca-ES" sz="1600" dirty="0">
                <a:effectLst/>
              </a:rPr>
              <a:t>adreçada a </a:t>
            </a:r>
            <a:r>
              <a:rPr lang="ca-ES" sz="1600" b="1" dirty="0">
                <a:effectLst/>
              </a:rPr>
              <a:t>esportistes en edat escolar</a:t>
            </a:r>
            <a:r>
              <a:rPr lang="ca-ES" sz="1600" dirty="0">
                <a:effectLst/>
              </a:rPr>
              <a:t>.</a:t>
            </a:r>
            <a:endParaRPr lang="ca-ES" sz="1600" dirty="0"/>
          </a:p>
          <a:p>
            <a:pPr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ca-ES" sz="1600" dirty="0">
                <a:effectLst/>
              </a:rPr>
              <a:t>El període de pràctiques es portarà a terme en </a:t>
            </a:r>
            <a:r>
              <a:rPr lang="ca-ES" sz="1600" b="1" dirty="0">
                <a:effectLst/>
              </a:rPr>
              <a:t>entitats</a:t>
            </a:r>
            <a:r>
              <a:rPr lang="ca-ES" sz="1600" dirty="0">
                <a:effectLst/>
              </a:rPr>
              <a:t> de titularitat</a:t>
            </a:r>
            <a:br>
              <a:rPr lang="ca-ES" sz="1600" dirty="0">
                <a:effectLst/>
              </a:rPr>
            </a:br>
            <a:r>
              <a:rPr lang="ca-ES" sz="1600" dirty="0">
                <a:effectLst/>
              </a:rPr>
              <a:t>pública o privada, o a través d'associacions esportives legalment</a:t>
            </a:r>
            <a:br>
              <a:rPr lang="ca-ES" sz="1600" dirty="0">
                <a:effectLst/>
              </a:rPr>
            </a:br>
            <a:r>
              <a:rPr lang="ca-ES" sz="1600" b="1" dirty="0">
                <a:effectLst/>
              </a:rPr>
              <a:t>constituïdes i inscrites al Registre d’Entitats Esportives de Catalunya.</a:t>
            </a:r>
            <a:endParaRPr lang="ca-ES" sz="1600" b="1" dirty="0"/>
          </a:p>
          <a:p>
            <a:pPr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ca-ES" sz="1600" dirty="0">
                <a:effectLst/>
              </a:rPr>
              <a:t>L’alumne/a en període de pràctiques ha d’estar en tot moment sota la</a:t>
            </a:r>
            <a:br>
              <a:rPr lang="ca-ES" sz="1600" dirty="0">
                <a:effectLst/>
              </a:rPr>
            </a:br>
            <a:r>
              <a:rPr lang="ca-ES" sz="1600" b="1" dirty="0">
                <a:effectLst/>
              </a:rPr>
              <a:t>supervisió</a:t>
            </a:r>
            <a:r>
              <a:rPr lang="ca-ES" sz="1600" dirty="0">
                <a:effectLst/>
              </a:rPr>
              <a:t> de la persona tutora o professional.</a:t>
            </a:r>
            <a:endParaRPr lang="ca-ES" sz="1600" dirty="0"/>
          </a:p>
          <a:p>
            <a:pPr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ca-ES" sz="1600" b="1" dirty="0">
                <a:effectLst/>
              </a:rPr>
              <a:t>Màxim 8h diàries </a:t>
            </a:r>
            <a:r>
              <a:rPr lang="ca-ES" sz="1600" dirty="0">
                <a:effectLst/>
              </a:rPr>
              <a:t>amb els respectius períodes de descans.</a:t>
            </a:r>
            <a:endParaRPr lang="ca-ES" sz="1600" dirty="0"/>
          </a:p>
          <a:p>
            <a:pPr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ca-ES" sz="1600" b="1" dirty="0">
                <a:effectLst/>
              </a:rPr>
              <a:t>No</a:t>
            </a:r>
            <a:r>
              <a:rPr lang="ca-ES" sz="1600" dirty="0">
                <a:effectLst/>
              </a:rPr>
              <a:t> es poden realitzar pràctiques </a:t>
            </a:r>
            <a:r>
              <a:rPr lang="ca-ES" sz="1600" b="1" dirty="0">
                <a:effectLst/>
              </a:rPr>
              <a:t>més de 5 dies a la setmana</a:t>
            </a:r>
            <a:r>
              <a:rPr lang="ca-ES" sz="1600" dirty="0">
                <a:effectLst/>
              </a:rPr>
              <a:t>.</a:t>
            </a:r>
            <a:endParaRPr lang="ca-ES" sz="1600" dirty="0"/>
          </a:p>
          <a:p>
            <a:pPr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ca-ES" sz="1600" dirty="0">
                <a:effectLst/>
              </a:rPr>
              <a:t>Hi ha un </a:t>
            </a:r>
            <a:r>
              <a:rPr lang="ca-ES" sz="1600" b="1" dirty="0">
                <a:effectLst/>
              </a:rPr>
              <a:t>màxim de 12 mesos </a:t>
            </a:r>
            <a:r>
              <a:rPr lang="ca-ES" sz="1600" dirty="0">
                <a:effectLst/>
              </a:rPr>
              <a:t>a partir de la finalització de la part teòrica per dur-les a terme.</a:t>
            </a:r>
            <a:endParaRPr lang="ca-ES" sz="1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C376406-1C4B-7872-DE66-F2ECAAB3512B}"/>
              </a:ext>
            </a:extLst>
          </p:cNvPr>
          <p:cNvSpPr/>
          <p:nvPr/>
        </p:nvSpPr>
        <p:spPr>
          <a:xfrm>
            <a:off x="0" y="288101"/>
            <a:ext cx="8693063" cy="489112"/>
          </a:xfrm>
          <a:prstGeom prst="rect">
            <a:avLst/>
          </a:pr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500" b="1" dirty="0">
              <a:solidFill>
                <a:schemeClr val="tx1"/>
              </a:solidFill>
            </a:endParaRPr>
          </a:p>
        </p:txBody>
      </p:sp>
      <p:pic>
        <p:nvPicPr>
          <p:cNvPr id="7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5631FD-2A1A-195B-4F82-D88F152F6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494" y="51518"/>
            <a:ext cx="3185952" cy="82671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9DBBC7CE-C362-06FC-0062-A26BE23E5B8F}"/>
              </a:ext>
            </a:extLst>
          </p:cNvPr>
          <p:cNvGrpSpPr/>
          <p:nvPr/>
        </p:nvGrpSpPr>
        <p:grpSpPr>
          <a:xfrm>
            <a:off x="-245648" y="5999839"/>
            <a:ext cx="12425094" cy="1038963"/>
            <a:chOff x="-245648" y="5924683"/>
            <a:chExt cx="12425094" cy="103896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AE13202-861A-6D48-AA56-0FDF6102254F}"/>
                </a:ext>
              </a:extLst>
            </p:cNvPr>
            <p:cNvSpPr txBox="1"/>
            <p:nvPr/>
          </p:nvSpPr>
          <p:spPr>
            <a:xfrm>
              <a:off x="6604052" y="6259497"/>
              <a:ext cx="191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Amb el suport de: 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A11C9CA-5B96-7605-A62A-990E61DF1421}"/>
                </a:ext>
              </a:extLst>
            </p:cNvPr>
            <p:cNvCxnSpPr>
              <a:cxnSpLocks/>
            </p:cNvCxnSpPr>
            <p:nvPr/>
          </p:nvCxnSpPr>
          <p:spPr>
            <a:xfrm>
              <a:off x="-245648" y="6620006"/>
              <a:ext cx="858798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D834418D-E9A6-ACCB-6129-3C5A45980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2949" y="5924683"/>
              <a:ext cx="2136497" cy="1038963"/>
            </a:xfrm>
            <a:prstGeom prst="rect">
              <a:avLst/>
            </a:prstGeom>
          </p:spPr>
        </p:pic>
        <p:pic>
          <p:nvPicPr>
            <p:cNvPr id="12" name="Imagen 11" descr="Logotipo&#10;&#10;Descripción generada automáticamente">
              <a:extLst>
                <a:ext uri="{FF2B5EF4-FFF2-40B4-BE49-F238E27FC236}">
                  <a16:creationId xmlns:a16="http://schemas.microsoft.com/office/drawing/2014/main" id="{06429367-EA0F-4549-07C8-84CD33348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140" y="6157001"/>
              <a:ext cx="1521390" cy="574325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37EF8FC9-1BEC-F7FC-C201-180B48735B6A}"/>
              </a:ext>
            </a:extLst>
          </p:cNvPr>
          <p:cNvSpPr txBox="1"/>
          <p:nvPr/>
        </p:nvSpPr>
        <p:spPr>
          <a:xfrm>
            <a:off x="130628" y="2459504"/>
            <a:ext cx="33403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Condicions per a les pràctiques</a:t>
            </a:r>
          </a:p>
        </p:txBody>
      </p:sp>
    </p:spTree>
    <p:extLst>
      <p:ext uri="{BB962C8B-B14F-4D97-AF65-F5344CB8AC3E}">
        <p14:creationId xmlns:p14="http://schemas.microsoft.com/office/powerpoint/2010/main" val="160795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A74BBBC-7E9B-F48B-A5AC-6472BD88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93" y="1526517"/>
            <a:ext cx="2018385" cy="979514"/>
          </a:xfrm>
          <a:prstGeom prst="rect">
            <a:avLst/>
          </a:prstGeom>
          <a:solidFill>
            <a:srgbClr val="DDDC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500" b="1" dirty="0">
                <a:solidFill>
                  <a:schemeClr val="tx1"/>
                </a:solidFill>
              </a:rPr>
              <a:t>Què obtindrem??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A2F24B-91C8-D917-571E-AF087304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77" y="899652"/>
            <a:ext cx="5329566" cy="59583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EE7D535-9A77-739C-72E0-016D8075E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0" t="45735" r="23459" b="17873"/>
          <a:stretch/>
        </p:blipFill>
        <p:spPr>
          <a:xfrm>
            <a:off x="0" y="3429000"/>
            <a:ext cx="6461217" cy="3074359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D84541DF-85D8-FC27-FB7D-3344AFB34BB3}"/>
              </a:ext>
            </a:extLst>
          </p:cNvPr>
          <p:cNvSpPr/>
          <p:nvPr/>
        </p:nvSpPr>
        <p:spPr>
          <a:xfrm>
            <a:off x="288757" y="4109987"/>
            <a:ext cx="2993457" cy="490889"/>
          </a:xfrm>
          <a:prstGeom prst="ellipse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22517DC-03DB-1706-D6BE-0001AA137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494" y="51518"/>
            <a:ext cx="3185952" cy="8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93043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2435</TotalTime>
  <Words>693</Words>
  <Application>Microsoft Office PowerPoint</Application>
  <PresentationFormat>Panorámica</PresentationFormat>
  <Paragraphs>112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Wingdings 2</vt:lpstr>
      <vt:lpstr>Marco</vt:lpstr>
      <vt:lpstr>Presentación de PowerPoint</vt:lpstr>
      <vt:lpstr>Presentación de PowerPoint</vt:lpstr>
      <vt:lpstr>Presentación de PowerPoint</vt:lpstr>
      <vt:lpstr>Convalidacions del Bloc General (15h)   CIATE Esport Escolar (35h)</vt:lpstr>
      <vt:lpstr>Requisits per a participar:    Per assistir al curs, els participants hauran de reunir les condicions següents:   * Edat mínima: 16 anys complerts en el moment de la inscripció (si és menor de 18 anys haurà d’adjuntar una autorització del/s tutor/s legals).  </vt:lpstr>
      <vt:lpstr>Presentación de PowerPoint</vt:lpstr>
      <vt:lpstr>Presentación de PowerPoint</vt:lpstr>
      <vt:lpstr>Presentación de PowerPoint</vt:lpstr>
      <vt:lpstr>Què obtindrem??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consell esportiu</dc:creator>
  <cp:lastModifiedBy>Consell Esportiu</cp:lastModifiedBy>
  <cp:revision>329</cp:revision>
  <dcterms:created xsi:type="dcterms:W3CDTF">2022-05-05T11:16:30Z</dcterms:created>
  <dcterms:modified xsi:type="dcterms:W3CDTF">2024-10-18T11:46:08Z</dcterms:modified>
</cp:coreProperties>
</file>